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0" r:id="rId1"/>
  </p:sldMasterIdLst>
  <p:notesMasterIdLst>
    <p:notesMasterId r:id="rId13"/>
  </p:notesMasterIdLst>
  <p:sldIdLst>
    <p:sldId id="256" r:id="rId2"/>
    <p:sldId id="262" r:id="rId3"/>
    <p:sldId id="257" r:id="rId4"/>
    <p:sldId id="267" r:id="rId5"/>
    <p:sldId id="263" r:id="rId6"/>
    <p:sldId id="259" r:id="rId7"/>
    <p:sldId id="264" r:id="rId8"/>
    <p:sldId id="260" r:id="rId9"/>
    <p:sldId id="261" r:id="rId10"/>
    <p:sldId id="266" r:id="rId11"/>
    <p:sldId id="265" r:id="rId12"/>
  </p:sldIdLst>
  <p:sldSz cx="12192000" cy="6858000"/>
  <p:notesSz cx="6858000" cy="28098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F60108-30CA-FD26-3714-984BC106DEB2}" v="55" dt="2020-02-06T10:47:37.937"/>
    <p1510:client id="{323AA3DE-EC64-3237-E47B-6E12219DC6A8}" v="23" dt="2020-03-02T10:28:18.153"/>
    <p1510:client id="{46033C03-CB55-6BB6-9BC2-73993958DA1C}" v="94" dt="2020-02-06T13:20:26.701"/>
    <p1510:client id="{50F7778B-9D81-1DCA-378F-19D00FE9230E}" v="1959" dt="2020-03-02T08:16:26.287"/>
    <p1510:client id="{5AA208C4-7627-6B83-1748-A719F9577403}" v="20" dt="2020-02-09T17:59:52.733"/>
    <p1510:client id="{753C8D6E-04D3-2657-7C8A-FE2134E8BEE8}" v="4" dt="2020-02-06T09:52:38.718"/>
    <p1510:client id="{75B3910B-7F1C-2366-0547-AE156C5C6755}" v="365" dt="2020-02-05T21:25:55.801"/>
    <p1510:client id="{7B5E8255-9EC8-0945-0142-DD70E6A8C7AD}" v="139" dt="2020-02-12T13:09:20.931"/>
    <p1510:client id="{7E0F202E-FA8A-B409-2CB7-85F9474EB6A4}" v="694" dt="2020-02-05T20:46:20.682"/>
    <p1510:client id="{8854CE79-D925-7040-8CF2-C2CD967D1698}" v="123" dt="2020-02-06T12:48:07.038"/>
    <p1510:client id="{A7A3CB4D-2C70-A369-DF3D-EFBA0FC892B6}" v="21" dt="2020-02-09T18:04:15.663"/>
    <p1510:client id="{AF636035-C34D-8CC9-DBBD-168A05FE6D43}" v="35" dt="2020-02-09T16:10:24.778"/>
    <p1510:client id="{B5D3219C-8ECC-57F6-1C8E-A40169A15309}" v="920" dt="2020-02-05T18:41:11.382"/>
    <p1510:client id="{D2C7CB05-761D-9E14-1FE9-FDC51E92E2CF}" v="11" dt="2020-02-09T16:22:56.618"/>
    <p1510:client id="{E67B12A8-B3E7-147A-3B95-ADF0044754BA}" v="5" dt="2020-02-12T14:06:34.751"/>
    <p1510:client id="{EB1AF7F7-78BB-21B0-BFCE-57EE6F7B927C}" v="47" dt="2020-02-06T10:28:56.614"/>
    <p1510:client id="{F67CE5CD-AE7A-4DF8-641F-C768180BFA99}" v="519" dt="2020-02-05T20:42:00.283"/>
    <p1510:client id="{F80BE3A2-B100-7E9D-7CA3-7E53CB9CDD5F}" v="283" dt="2020-02-05T20:46:55.007"/>
    <p1510:client id="{FCEC0E3A-E8A0-F8CF-DA1B-79E6BF647010}" v="8" dt="2020-03-02T11:45:13.9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Георги Стойчев Корадов" userId="S::gskoradov18@codingburgas.bg::a5c22ef6-aaf1-4825-9648-afd73e9145d9" providerId="AD" clId="Web-{753C8D6E-04D3-2657-7C8A-FE2134E8BEE8}"/>
    <pc:docChg chg="modSld">
      <pc:chgData name="Георги Стойчев Корадов" userId="S::gskoradov18@codingburgas.bg::a5c22ef6-aaf1-4825-9648-afd73e9145d9" providerId="AD" clId="Web-{753C8D6E-04D3-2657-7C8A-FE2134E8BEE8}" dt="2020-02-06T09:52:38.718" v="3" actId="20577"/>
      <pc:docMkLst>
        <pc:docMk/>
      </pc:docMkLst>
      <pc:sldChg chg="modSp">
        <pc:chgData name="Георги Стойчев Корадов" userId="S::gskoradov18@codingburgas.bg::a5c22ef6-aaf1-4825-9648-afd73e9145d9" providerId="AD" clId="Web-{753C8D6E-04D3-2657-7C8A-FE2134E8BEE8}" dt="2020-02-06T09:52:38.718" v="2" actId="20577"/>
        <pc:sldMkLst>
          <pc:docMk/>
          <pc:sldMk cId="3028585002" sldId="263"/>
        </pc:sldMkLst>
        <pc:spChg chg="mod">
          <ac:chgData name="Георги Стойчев Корадов" userId="S::gskoradov18@codingburgas.bg::a5c22ef6-aaf1-4825-9648-afd73e9145d9" providerId="AD" clId="Web-{753C8D6E-04D3-2657-7C8A-FE2134E8BEE8}" dt="2020-02-06T09:52:38.718" v="2" actId="20577"/>
          <ac:spMkLst>
            <pc:docMk/>
            <pc:sldMk cId="3028585002" sldId="263"/>
            <ac:spMk id="3" creationId="{191A3D16-1422-4A6F-93CE-709CB9E732D4}"/>
          </ac:spMkLst>
        </pc:spChg>
      </pc:sldChg>
    </pc:docChg>
  </pc:docChgLst>
  <pc:docChgLst>
    <pc:chgData name="Мартин Валентинов Атанасов" userId="S::mvatanasov18@codingburgas.bg::b9969b2d-a17f-42b9-bc7f-5cbf6502be1c" providerId="AD" clId="Web-{EB1AF7F7-78BB-21B0-BFCE-57EE6F7B927C}"/>
    <pc:docChg chg="modSld">
      <pc:chgData name="Мартин Валентинов Атанасов" userId="S::mvatanasov18@codingburgas.bg::b9969b2d-a17f-42b9-bc7f-5cbf6502be1c" providerId="AD" clId="Web-{EB1AF7F7-78BB-21B0-BFCE-57EE6F7B927C}" dt="2020-02-06T10:28:56.614" v="46" actId="20577"/>
      <pc:docMkLst>
        <pc:docMk/>
      </pc:docMkLst>
      <pc:sldChg chg="modSp">
        <pc:chgData name="Мартин Валентинов Атанасов" userId="S::mvatanasov18@codingburgas.bg::b9969b2d-a17f-42b9-bc7f-5cbf6502be1c" providerId="AD" clId="Web-{EB1AF7F7-78BB-21B0-BFCE-57EE6F7B927C}" dt="2020-02-06T10:13:36.070" v="44" actId="20577"/>
        <pc:sldMkLst>
          <pc:docMk/>
          <pc:sldMk cId="3501116156" sldId="259"/>
        </pc:sldMkLst>
        <pc:spChg chg="mod">
          <ac:chgData name="Мартин Валентинов Атанасов" userId="S::mvatanasov18@codingburgas.bg::b9969b2d-a17f-42b9-bc7f-5cbf6502be1c" providerId="AD" clId="Web-{EB1AF7F7-78BB-21B0-BFCE-57EE6F7B927C}" dt="2020-02-06T10:13:36.070" v="44" actId="20577"/>
          <ac:spMkLst>
            <pc:docMk/>
            <pc:sldMk cId="3501116156" sldId="259"/>
            <ac:spMk id="3" creationId="{1B8BF593-C560-45B2-A73D-806231BF6994}"/>
          </ac:spMkLst>
        </pc:spChg>
      </pc:sldChg>
    </pc:docChg>
  </pc:docChgLst>
  <pc:docChgLst>
    <pc:chgData name="Димитър Миленов Калчев" userId="S::dmkalchev18@codingburgas.bg::27920b41-a2ab-46ca-b83b-31dc9f7b37c6" providerId="AD" clId="Web-{A7A3CB4D-2C70-A369-DF3D-EFBA0FC892B6}"/>
    <pc:docChg chg="modSld">
      <pc:chgData name="Димитър Миленов Калчев" userId="S::dmkalchev18@codingburgas.bg::27920b41-a2ab-46ca-b83b-31dc9f7b37c6" providerId="AD" clId="Web-{A7A3CB4D-2C70-A369-DF3D-EFBA0FC892B6}" dt="2020-02-09T18:04:13.209" v="19" actId="20577"/>
      <pc:docMkLst>
        <pc:docMk/>
      </pc:docMkLst>
      <pc:sldChg chg="modSp">
        <pc:chgData name="Димитър Миленов Калчев" userId="S::dmkalchev18@codingburgas.bg::27920b41-a2ab-46ca-b83b-31dc9f7b37c6" providerId="AD" clId="Web-{A7A3CB4D-2C70-A369-DF3D-EFBA0FC892B6}" dt="2020-02-09T18:04:13.209" v="18" actId="20577"/>
        <pc:sldMkLst>
          <pc:docMk/>
          <pc:sldMk cId="2015688561" sldId="256"/>
        </pc:sldMkLst>
        <pc:spChg chg="mod">
          <ac:chgData name="Димитър Миленов Калчев" userId="S::dmkalchev18@codingburgas.bg::27920b41-a2ab-46ca-b83b-31dc9f7b37c6" providerId="AD" clId="Web-{A7A3CB4D-2C70-A369-DF3D-EFBA0FC892B6}" dt="2020-02-09T18:04:13.209" v="18" actId="20577"/>
          <ac:spMkLst>
            <pc:docMk/>
            <pc:sldMk cId="2015688561" sldId="256"/>
            <ac:spMk id="3" creationId="{00000000-0000-0000-0000-000000000000}"/>
          </ac:spMkLst>
        </pc:spChg>
      </pc:sldChg>
    </pc:docChg>
  </pc:docChgLst>
  <pc:docChgLst>
    <pc:chgData name="Георги Калоянов Георгиев" userId="S::gkgeorgiev18@codingburgas.bg::a38263db-a754-413b-86f0-5e90b7be66eb" providerId="AD" clId="Web-{D2C7CB05-761D-9E14-1FE9-FDC51E92E2CF}"/>
    <pc:docChg chg="modSld">
      <pc:chgData name="Георги Калоянов Георгиев" userId="S::gkgeorgiev18@codingburgas.bg::a38263db-a754-413b-86f0-5e90b7be66eb" providerId="AD" clId="Web-{D2C7CB05-761D-9E14-1FE9-FDC51E92E2CF}" dt="2020-02-09T16:22:56.618" v="10" actId="20577"/>
      <pc:docMkLst>
        <pc:docMk/>
      </pc:docMkLst>
      <pc:sldChg chg="modSp">
        <pc:chgData name="Георги Калоянов Георгиев" userId="S::gkgeorgiev18@codingburgas.bg::a38263db-a754-413b-86f0-5e90b7be66eb" providerId="AD" clId="Web-{D2C7CB05-761D-9E14-1FE9-FDC51E92E2CF}" dt="2020-02-09T16:22:56.571" v="8" actId="20577"/>
        <pc:sldMkLst>
          <pc:docMk/>
          <pc:sldMk cId="2015688561" sldId="256"/>
        </pc:sldMkLst>
        <pc:spChg chg="mod">
          <ac:chgData name="Георги Калоянов Георгиев" userId="S::gkgeorgiev18@codingburgas.bg::a38263db-a754-413b-86f0-5e90b7be66eb" providerId="AD" clId="Web-{D2C7CB05-761D-9E14-1FE9-FDC51E92E2CF}" dt="2020-02-09T16:22:56.571" v="8" actId="20577"/>
          <ac:spMkLst>
            <pc:docMk/>
            <pc:sldMk cId="2015688561" sldId="256"/>
            <ac:spMk id="3" creationId="{00000000-0000-0000-0000-000000000000}"/>
          </ac:spMkLst>
        </pc:spChg>
      </pc:sldChg>
    </pc:docChg>
  </pc:docChgLst>
  <pc:docChgLst>
    <pc:chgData name="Георги Стойчев Корадов" userId="S::gskoradov18@codingburgas.bg::a5c22ef6-aaf1-4825-9648-afd73e9145d9" providerId="AD" clId="Web-{E67B12A8-B3E7-147A-3B95-ADF0044754BA}"/>
    <pc:docChg chg="modSld">
      <pc:chgData name="Георги Стойчев Корадов" userId="S::gskoradov18@codingburgas.bg::a5c22ef6-aaf1-4825-9648-afd73e9145d9" providerId="AD" clId="Web-{E67B12A8-B3E7-147A-3B95-ADF0044754BA}" dt="2020-02-12T14:27:25.905" v="5"/>
      <pc:docMkLst>
        <pc:docMk/>
      </pc:docMkLst>
      <pc:sldChg chg="modNotes">
        <pc:chgData name="Георги Стойчев Корадов" userId="S::gskoradov18@codingburgas.bg::a5c22ef6-aaf1-4825-9648-afd73e9145d9" providerId="AD" clId="Web-{E67B12A8-B3E7-147A-3B95-ADF0044754BA}" dt="2020-02-12T14:27:25.905" v="5"/>
        <pc:sldMkLst>
          <pc:docMk/>
          <pc:sldMk cId="3301642349" sldId="257"/>
        </pc:sldMkLst>
      </pc:sldChg>
      <pc:sldChg chg="modSp">
        <pc:chgData name="Георги Стойчев Корадов" userId="S::gskoradov18@codingburgas.bg::a5c22ef6-aaf1-4825-9648-afd73e9145d9" providerId="AD" clId="Web-{E67B12A8-B3E7-147A-3B95-ADF0044754BA}" dt="2020-02-12T11:22:08.503" v="0" actId="1076"/>
        <pc:sldMkLst>
          <pc:docMk/>
          <pc:sldMk cId="2266210632" sldId="262"/>
        </pc:sldMkLst>
        <pc:picChg chg="mod">
          <ac:chgData name="Георги Стойчев Корадов" userId="S::gskoradov18@codingburgas.bg::a5c22ef6-aaf1-4825-9648-afd73e9145d9" providerId="AD" clId="Web-{E67B12A8-B3E7-147A-3B95-ADF0044754BA}" dt="2020-02-12T11:22:08.503" v="0" actId="1076"/>
          <ac:picMkLst>
            <pc:docMk/>
            <pc:sldMk cId="2266210632" sldId="262"/>
            <ac:picMk id="8" creationId="{C92D0A20-4461-4932-840A-B17D878E01C6}"/>
          </ac:picMkLst>
        </pc:picChg>
      </pc:sldChg>
      <pc:sldChg chg="modSp">
        <pc:chgData name="Георги Стойчев Корадов" userId="S::gskoradov18@codingburgas.bg::a5c22ef6-aaf1-4825-9648-afd73e9145d9" providerId="AD" clId="Web-{E67B12A8-B3E7-147A-3B95-ADF0044754BA}" dt="2020-02-12T14:03:02.174" v="1" actId="20577"/>
        <pc:sldMkLst>
          <pc:docMk/>
          <pc:sldMk cId="2515835023" sldId="266"/>
        </pc:sldMkLst>
        <pc:spChg chg="mod">
          <ac:chgData name="Георги Стойчев Корадов" userId="S::gskoradov18@codingburgas.bg::a5c22ef6-aaf1-4825-9648-afd73e9145d9" providerId="AD" clId="Web-{E67B12A8-B3E7-147A-3B95-ADF0044754BA}" dt="2020-02-12T14:03:02.174" v="1" actId="20577"/>
          <ac:spMkLst>
            <pc:docMk/>
            <pc:sldMk cId="2515835023" sldId="266"/>
            <ac:spMk id="3" creationId="{E8D4572C-B496-4688-998D-8D1801C06D65}"/>
          </ac:spMkLst>
        </pc:spChg>
      </pc:sldChg>
    </pc:docChg>
  </pc:docChgLst>
  <pc:docChgLst>
    <pc:chgData name="Георги Стойчев Корадов" userId="a5c22ef6-aaf1-4825-9648-afd73e9145d9" providerId="ADAL" clId="{CDF887BA-6425-D244-BF16-3D9AC7A68797}"/>
    <pc:docChg chg="addSld modSld">
      <pc:chgData name="Георги Стойчев Корадов" userId="a5c22ef6-aaf1-4825-9648-afd73e9145d9" providerId="ADAL" clId="{CDF887BA-6425-D244-BF16-3D9AC7A68797}" dt="2020-02-06T12:32:44.320" v="1" actId="1076"/>
      <pc:docMkLst>
        <pc:docMk/>
      </pc:docMkLst>
      <pc:sldChg chg="modSp new">
        <pc:chgData name="Георги Стойчев Корадов" userId="a5c22ef6-aaf1-4825-9648-afd73e9145d9" providerId="ADAL" clId="{CDF887BA-6425-D244-BF16-3D9AC7A68797}" dt="2020-02-06T12:32:44.320" v="1" actId="1076"/>
        <pc:sldMkLst>
          <pc:docMk/>
          <pc:sldMk cId="1398622659" sldId="265"/>
        </pc:sldMkLst>
        <pc:spChg chg="mod">
          <ac:chgData name="Георги Стойчев Корадов" userId="a5c22ef6-aaf1-4825-9648-afd73e9145d9" providerId="ADAL" clId="{CDF887BA-6425-D244-BF16-3D9AC7A68797}" dt="2020-02-06T12:32:44.320" v="1" actId="1076"/>
          <ac:spMkLst>
            <pc:docMk/>
            <pc:sldMk cId="1398622659" sldId="265"/>
            <ac:spMk id="2" creationId="{22022B70-E1A7-5F4F-8486-17AA454D1888}"/>
          </ac:spMkLst>
        </pc:spChg>
      </pc:sldChg>
    </pc:docChg>
  </pc:docChgLst>
  <pc:docChgLst>
    <pc:chgData name="Димитър Миленов Калчев" userId="S::dmkalchev18@codingburgas.bg::27920b41-a2ab-46ca-b83b-31dc9f7b37c6" providerId="AD" clId="Web-{5AA208C4-7627-6B83-1748-A719F9577403}"/>
    <pc:docChg chg="modSld">
      <pc:chgData name="Димитър Миленов Калчев" userId="S::dmkalchev18@codingburgas.bg::27920b41-a2ab-46ca-b83b-31dc9f7b37c6" providerId="AD" clId="Web-{5AA208C4-7627-6B83-1748-A719F9577403}" dt="2020-02-09T17:59:52.155" v="18" actId="20577"/>
      <pc:docMkLst>
        <pc:docMk/>
      </pc:docMkLst>
      <pc:sldChg chg="modSp">
        <pc:chgData name="Димитър Миленов Калчев" userId="S::dmkalchev18@codingburgas.bg::27920b41-a2ab-46ca-b83b-31dc9f7b37c6" providerId="AD" clId="Web-{5AA208C4-7627-6B83-1748-A719F9577403}" dt="2020-02-09T17:59:51.108" v="16" actId="20577"/>
        <pc:sldMkLst>
          <pc:docMk/>
          <pc:sldMk cId="2015688561" sldId="256"/>
        </pc:sldMkLst>
        <pc:spChg chg="mod">
          <ac:chgData name="Димитър Миленов Калчев" userId="S::dmkalchev18@codingburgas.bg::27920b41-a2ab-46ca-b83b-31dc9f7b37c6" providerId="AD" clId="Web-{5AA208C4-7627-6B83-1748-A719F9577403}" dt="2020-02-09T17:59:51.108" v="16" actId="20577"/>
          <ac:spMkLst>
            <pc:docMk/>
            <pc:sldMk cId="2015688561" sldId="256"/>
            <ac:spMk id="3" creationId="{00000000-0000-0000-0000-000000000000}"/>
          </ac:spMkLst>
        </pc:spChg>
      </pc:sldChg>
    </pc:docChg>
  </pc:docChgLst>
  <pc:docChgLst>
    <pc:chgData name="Гост потребител" userId="S::urn:spo:anon#e89f9ee854979ff2401fa6d4a1790622b8ad55b2757eadbb49d54a0471877461::" providerId="AD" clId="Web-{7B5E8255-9EC8-0945-0142-DD70E6A8C7AD}"/>
    <pc:docChg chg="addSld modSld">
      <pc:chgData name="Гост потребител" userId="S::urn:spo:anon#e89f9ee854979ff2401fa6d4a1790622b8ad55b2757eadbb49d54a0471877461::" providerId="AD" clId="Web-{7B5E8255-9EC8-0945-0142-DD70E6A8C7AD}" dt="2020-02-12T13:09:20.931" v="137" actId="14100"/>
      <pc:docMkLst>
        <pc:docMk/>
      </pc:docMkLst>
      <pc:sldChg chg="delSp modSp new">
        <pc:chgData name="Гост потребител" userId="S::urn:spo:anon#e89f9ee854979ff2401fa6d4a1790622b8ad55b2757eadbb49d54a0471877461::" providerId="AD" clId="Web-{7B5E8255-9EC8-0945-0142-DD70E6A8C7AD}" dt="2020-02-12T13:09:20.931" v="137" actId="14100"/>
        <pc:sldMkLst>
          <pc:docMk/>
          <pc:sldMk cId="2515835023" sldId="266"/>
        </pc:sldMkLst>
        <pc:spChg chg="mod">
          <ac:chgData name="Гост потребител" userId="S::urn:spo:anon#e89f9ee854979ff2401fa6d4a1790622b8ad55b2757eadbb49d54a0471877461::" providerId="AD" clId="Web-{7B5E8255-9EC8-0945-0142-DD70E6A8C7AD}" dt="2020-02-12T13:06:34.805" v="67" actId="20577"/>
          <ac:spMkLst>
            <pc:docMk/>
            <pc:sldMk cId="2515835023" sldId="266"/>
            <ac:spMk id="2" creationId="{79D9BAE7-B8AD-4A16-98F4-4EF1CC3C5FEB}"/>
          </ac:spMkLst>
        </pc:spChg>
        <pc:spChg chg="mod">
          <ac:chgData name="Гост потребител" userId="S::urn:spo:anon#e89f9ee854979ff2401fa6d4a1790622b8ad55b2757eadbb49d54a0471877461::" providerId="AD" clId="Web-{7B5E8255-9EC8-0945-0142-DD70E6A8C7AD}" dt="2020-02-12T13:09:20.931" v="137" actId="14100"/>
          <ac:spMkLst>
            <pc:docMk/>
            <pc:sldMk cId="2515835023" sldId="266"/>
            <ac:spMk id="3" creationId="{E8D4572C-B496-4688-998D-8D1801C06D65}"/>
          </ac:spMkLst>
        </pc:spChg>
        <pc:spChg chg="del">
          <ac:chgData name="Гост потребител" userId="S::urn:spo:anon#e89f9ee854979ff2401fa6d4a1790622b8ad55b2757eadbb49d54a0471877461::" providerId="AD" clId="Web-{7B5E8255-9EC8-0945-0142-DD70E6A8C7AD}" dt="2020-02-12T13:06:40.305" v="70"/>
          <ac:spMkLst>
            <pc:docMk/>
            <pc:sldMk cId="2515835023" sldId="266"/>
            <ac:spMk id="4" creationId="{68AA7C7B-D4A8-4EAC-BD8E-0565E91BA777}"/>
          </ac:spMkLst>
        </pc:spChg>
      </pc:sldChg>
    </pc:docChg>
  </pc:docChgLst>
  <pc:docChgLst>
    <pc:chgData name="Георги Стойчев Корадов" userId="S::gskoradov18@codingburgas.bg::a5c22ef6-aaf1-4825-9648-afd73e9145d9" providerId="AD" clId="Web-{46033C03-CB55-6BB6-9BC2-73993958DA1C}"/>
    <pc:docChg chg="modSld">
      <pc:chgData name="Георги Стойчев Корадов" userId="S::gskoradov18@codingburgas.bg::a5c22ef6-aaf1-4825-9648-afd73e9145d9" providerId="AD" clId="Web-{46033C03-CB55-6BB6-9BC2-73993958DA1C}" dt="2020-02-06T13:20:25.810" v="156" actId="20577"/>
      <pc:docMkLst>
        <pc:docMk/>
      </pc:docMkLst>
      <pc:sldChg chg="modSp modNotes">
        <pc:chgData name="Георги Стойчев Корадов" userId="S::gskoradov18@codingburgas.bg::a5c22ef6-aaf1-4825-9648-afd73e9145d9" providerId="AD" clId="Web-{46033C03-CB55-6BB6-9BC2-73993958DA1C}" dt="2020-02-06T13:20:25.810" v="155" actId="20577"/>
        <pc:sldMkLst>
          <pc:docMk/>
          <pc:sldMk cId="3301642349" sldId="257"/>
        </pc:sldMkLst>
        <pc:spChg chg="mod">
          <ac:chgData name="Георги Стойчев Корадов" userId="S::gskoradov18@codingburgas.bg::a5c22ef6-aaf1-4825-9648-afd73e9145d9" providerId="AD" clId="Web-{46033C03-CB55-6BB6-9BC2-73993958DA1C}" dt="2020-02-06T13:20:25.810" v="155" actId="20577"/>
          <ac:spMkLst>
            <pc:docMk/>
            <pc:sldMk cId="3301642349" sldId="257"/>
            <ac:spMk id="3" creationId="{35337B9F-5BDA-435C-ACE6-9E7E12E87382}"/>
          </ac:spMkLst>
        </pc:spChg>
      </pc:sldChg>
      <pc:sldChg chg="delSp modSp">
        <pc:chgData name="Георги Стойчев Корадов" userId="S::gskoradov18@codingburgas.bg::a5c22ef6-aaf1-4825-9648-afd73e9145d9" providerId="AD" clId="Web-{46033C03-CB55-6BB6-9BC2-73993958DA1C}" dt="2020-02-06T12:59:31.257" v="19" actId="20577"/>
        <pc:sldMkLst>
          <pc:docMk/>
          <pc:sldMk cId="2266210632" sldId="262"/>
        </pc:sldMkLst>
        <pc:spChg chg="mod">
          <ac:chgData name="Георги Стойчев Корадов" userId="S::gskoradov18@codingburgas.bg::a5c22ef6-aaf1-4825-9648-afd73e9145d9" providerId="AD" clId="Web-{46033C03-CB55-6BB6-9BC2-73993958DA1C}" dt="2020-02-06T12:59:31.257" v="19" actId="20577"/>
          <ac:spMkLst>
            <pc:docMk/>
            <pc:sldMk cId="2266210632" sldId="262"/>
            <ac:spMk id="3" creationId="{54A699B1-4979-4A71-9E6C-39E6F0DEE9A2}"/>
          </ac:spMkLst>
        </pc:spChg>
        <pc:picChg chg="mod">
          <ac:chgData name="Георги Стойчев Корадов" userId="S::gskoradov18@codingburgas.bg::a5c22ef6-aaf1-4825-9648-afd73e9145d9" providerId="AD" clId="Web-{46033C03-CB55-6BB6-9BC2-73993958DA1C}" dt="2020-02-06T12:59:15.085" v="1" actId="1076"/>
          <ac:picMkLst>
            <pc:docMk/>
            <pc:sldMk cId="2266210632" sldId="262"/>
            <ac:picMk id="4" creationId="{9298DD2A-7F2A-4747-9997-EBFA060B0F8B}"/>
          </ac:picMkLst>
        </pc:picChg>
        <pc:picChg chg="mod">
          <ac:chgData name="Георги Стойчев Корадов" userId="S::gskoradov18@codingburgas.bg::a5c22ef6-aaf1-4825-9648-afd73e9145d9" providerId="AD" clId="Web-{46033C03-CB55-6BB6-9BC2-73993958DA1C}" dt="2020-02-06T12:59:18.054" v="2" actId="1076"/>
          <ac:picMkLst>
            <pc:docMk/>
            <pc:sldMk cId="2266210632" sldId="262"/>
            <ac:picMk id="8" creationId="{C92D0A20-4461-4932-840A-B17D878E01C6}"/>
          </ac:picMkLst>
        </pc:picChg>
        <pc:picChg chg="del">
          <ac:chgData name="Георги Стойчев Корадов" userId="S::gskoradov18@codingburgas.bg::a5c22ef6-aaf1-4825-9648-afd73e9145d9" providerId="AD" clId="Web-{46033C03-CB55-6BB6-9BC2-73993958DA1C}" dt="2020-02-06T12:59:08.929" v="0"/>
          <ac:picMkLst>
            <pc:docMk/>
            <pc:sldMk cId="2266210632" sldId="262"/>
            <ac:picMk id="10" creationId="{6A4BC716-190E-4DD3-B554-10D9098A964D}"/>
          </ac:picMkLst>
        </pc:picChg>
        <pc:picChg chg="mod">
          <ac:chgData name="Георги Стойчев Корадов" userId="S::gskoradov18@codingburgas.bg::a5c22ef6-aaf1-4825-9648-afd73e9145d9" providerId="AD" clId="Web-{46033C03-CB55-6BB6-9BC2-73993958DA1C}" dt="2020-02-06T12:59:21.335" v="3" actId="1076"/>
          <ac:picMkLst>
            <pc:docMk/>
            <pc:sldMk cId="2266210632" sldId="262"/>
            <ac:picMk id="14" creationId="{C10FE8F1-1C5D-4119-BD57-6A76DAF2C6D2}"/>
          </ac:picMkLst>
        </pc:picChg>
      </pc:sldChg>
      <pc:sldChg chg="modSp modNotes">
        <pc:chgData name="Георги Стойчев Корадов" userId="S::gskoradov18@codingburgas.bg::a5c22ef6-aaf1-4825-9648-afd73e9145d9" providerId="AD" clId="Web-{46033C03-CB55-6BB6-9BC2-73993958DA1C}" dt="2020-02-06T13:14:19.907" v="109"/>
        <pc:sldMkLst>
          <pc:docMk/>
          <pc:sldMk cId="3028585002" sldId="263"/>
        </pc:sldMkLst>
        <pc:spChg chg="mod">
          <ac:chgData name="Георги Стойчев Корадов" userId="S::gskoradov18@codingburgas.bg::a5c22ef6-aaf1-4825-9648-afd73e9145d9" providerId="AD" clId="Web-{46033C03-CB55-6BB6-9BC2-73993958DA1C}" dt="2020-02-06T13:10:39.580" v="71" actId="20577"/>
          <ac:spMkLst>
            <pc:docMk/>
            <pc:sldMk cId="3028585002" sldId="263"/>
            <ac:spMk id="2" creationId="{2DBCCA62-63D1-4089-AA28-575C13107E8B}"/>
          </ac:spMkLst>
        </pc:spChg>
      </pc:sldChg>
    </pc:docChg>
  </pc:docChgLst>
  <pc:docChgLst>
    <pc:chgData name="Димитър Миленов Калчев" userId="S::dmkalchev18@codingburgas.bg::27920b41-a2ab-46ca-b83b-31dc9f7b37c6" providerId="AD" clId="Web-{AF636035-C34D-8CC9-DBBD-168A05FE6D43}"/>
    <pc:docChg chg="modSld">
      <pc:chgData name="Димитър Миленов Калчев" userId="S::dmkalchev18@codingburgas.bg::27920b41-a2ab-46ca-b83b-31dc9f7b37c6" providerId="AD" clId="Web-{AF636035-C34D-8CC9-DBBD-168A05FE6D43}" dt="2020-02-09T16:10:23.638" v="31" actId="20577"/>
      <pc:docMkLst>
        <pc:docMk/>
      </pc:docMkLst>
      <pc:sldChg chg="modSp">
        <pc:chgData name="Димитър Миленов Калчев" userId="S::dmkalchev18@codingburgas.bg::27920b41-a2ab-46ca-b83b-31dc9f7b37c6" providerId="AD" clId="Web-{AF636035-C34D-8CC9-DBBD-168A05FE6D43}" dt="2020-02-09T16:10:23.638" v="30" actId="20577"/>
        <pc:sldMkLst>
          <pc:docMk/>
          <pc:sldMk cId="2015688561" sldId="256"/>
        </pc:sldMkLst>
        <pc:spChg chg="mod">
          <ac:chgData name="Димитър Миленов Калчев" userId="S::dmkalchev18@codingburgas.bg::27920b41-a2ab-46ca-b83b-31dc9f7b37c6" providerId="AD" clId="Web-{AF636035-C34D-8CC9-DBBD-168A05FE6D43}" dt="2020-02-09T16:10:23.638" v="30" actId="20577"/>
          <ac:spMkLst>
            <pc:docMk/>
            <pc:sldMk cId="2015688561" sldId="256"/>
            <ac:spMk id="3" creationId="{00000000-0000-0000-0000-000000000000}"/>
          </ac:spMkLst>
        </pc:spChg>
      </pc:sldChg>
    </pc:docChg>
  </pc:docChgLst>
  <pc:docChgLst>
    <pc:chgData name="Георги Стойчев Корадов" userId="S::gskoradov18@codingburgas.bg::a5c22ef6-aaf1-4825-9648-afd73e9145d9" providerId="AD" clId="Web-{8854CE79-D925-7040-8CF2-C2CD967D1698}"/>
    <pc:docChg chg="modSld">
      <pc:chgData name="Георги Стойчев Корадов" userId="S::gskoradov18@codingburgas.bg::a5c22ef6-aaf1-4825-9648-afd73e9145d9" providerId="AD" clId="Web-{8854CE79-D925-7040-8CF2-C2CD967D1698}" dt="2020-02-06T12:48:04.913" v="119"/>
      <pc:docMkLst>
        <pc:docMk/>
      </pc:docMkLst>
      <pc:sldChg chg="modNotes">
        <pc:chgData name="Георги Стойчев Корадов" userId="S::gskoradov18@codingburgas.bg::a5c22ef6-aaf1-4825-9648-afd73e9145d9" providerId="AD" clId="Web-{8854CE79-D925-7040-8CF2-C2CD967D1698}" dt="2020-02-06T12:48:04.913" v="119"/>
        <pc:sldMkLst>
          <pc:docMk/>
          <pc:sldMk cId="3301642349" sldId="257"/>
        </pc:sldMkLst>
      </pc:sldChg>
      <pc:sldChg chg="modSp">
        <pc:chgData name="Георги Стойчев Корадов" userId="S::gskoradov18@codingburgas.bg::a5c22ef6-aaf1-4825-9648-afd73e9145d9" providerId="AD" clId="Web-{8854CE79-D925-7040-8CF2-C2CD967D1698}" dt="2020-02-06T12:42:41.897" v="115" actId="20577"/>
        <pc:sldMkLst>
          <pc:docMk/>
          <pc:sldMk cId="3585369404" sldId="260"/>
        </pc:sldMkLst>
        <pc:spChg chg="mod">
          <ac:chgData name="Георги Стойчев Корадов" userId="S::gskoradov18@codingburgas.bg::a5c22ef6-aaf1-4825-9648-afd73e9145d9" providerId="AD" clId="Web-{8854CE79-D925-7040-8CF2-C2CD967D1698}" dt="2020-02-06T12:42:41.897" v="115" actId="20577"/>
          <ac:spMkLst>
            <pc:docMk/>
            <pc:sldMk cId="3585369404" sldId="260"/>
            <ac:spMk id="3" creationId="{72933328-9210-41BB-AE50-DD1ADF921560}"/>
          </ac:spMkLst>
        </pc:spChg>
      </pc:sldChg>
      <pc:sldChg chg="addSp delSp modSp mod setBg">
        <pc:chgData name="Георги Стойчев Корадов" userId="S::gskoradov18@codingburgas.bg::a5c22ef6-aaf1-4825-9648-afd73e9145d9" providerId="AD" clId="Web-{8854CE79-D925-7040-8CF2-C2CD967D1698}" dt="2020-02-06T12:37:52.991" v="15"/>
        <pc:sldMkLst>
          <pc:docMk/>
          <pc:sldMk cId="1398622659" sldId="265"/>
        </pc:sldMkLst>
        <pc:spChg chg="del">
          <ac:chgData name="Георги Стойчев Корадов" userId="S::gskoradov18@codingburgas.bg::a5c22ef6-aaf1-4825-9648-afd73e9145d9" providerId="AD" clId="Web-{8854CE79-D925-7040-8CF2-C2CD967D1698}" dt="2020-02-06T12:36:25.538" v="1"/>
          <ac:spMkLst>
            <pc:docMk/>
            <pc:sldMk cId="1398622659" sldId="265"/>
            <ac:spMk id="2" creationId="{22022B70-E1A7-5F4F-8486-17AA454D1888}"/>
          </ac:spMkLst>
        </pc:spChg>
        <pc:spChg chg="del">
          <ac:chgData name="Георги Стойчев Корадов" userId="S::gskoradov18@codingburgas.bg::a5c22ef6-aaf1-4825-9648-afd73e9145d9" providerId="AD" clId="Web-{8854CE79-D925-7040-8CF2-C2CD967D1698}" dt="2020-02-06T12:36:17.288" v="0"/>
          <ac:spMkLst>
            <pc:docMk/>
            <pc:sldMk cId="1398622659" sldId="265"/>
            <ac:spMk id="3" creationId="{BDDD0DEA-9956-2B4E-8609-89889422A474}"/>
          </ac:spMkLst>
        </pc:spChg>
        <pc:spChg chg="del">
          <ac:chgData name="Георги Стойчев Корадов" userId="S::gskoradov18@codingburgas.bg::a5c22ef6-aaf1-4825-9648-afd73e9145d9" providerId="AD" clId="Web-{8854CE79-D925-7040-8CF2-C2CD967D1698}" dt="2020-02-06T12:36:26.647" v="2"/>
          <ac:spMkLst>
            <pc:docMk/>
            <pc:sldMk cId="1398622659" sldId="265"/>
            <ac:spMk id="4" creationId="{AEED916D-8113-3242-A9FB-C577DD5115E7}"/>
          </ac:spMkLst>
        </pc:spChg>
        <pc:spChg chg="add del mod">
          <ac:chgData name="Георги Стойчев Корадов" userId="S::gskoradov18@codingburgas.bg::a5c22ef6-aaf1-4825-9648-afd73e9145d9" providerId="AD" clId="Web-{8854CE79-D925-7040-8CF2-C2CD967D1698}" dt="2020-02-06T12:37:00.522" v="5"/>
          <ac:spMkLst>
            <pc:docMk/>
            <pc:sldMk cId="1398622659" sldId="265"/>
            <ac:spMk id="8" creationId="{BB5F21D0-4B8B-4098-998C-0922EB6134B8}"/>
          </ac:spMkLst>
        </pc:spChg>
        <pc:spChg chg="add del mod">
          <ac:chgData name="Георги Стойчев Корадов" userId="S::gskoradov18@codingburgas.bg::a5c22ef6-aaf1-4825-9648-afd73e9145d9" providerId="AD" clId="Web-{8854CE79-D925-7040-8CF2-C2CD967D1698}" dt="2020-02-06T12:37:47.085" v="13"/>
          <ac:spMkLst>
            <pc:docMk/>
            <pc:sldMk cId="1398622659" sldId="265"/>
            <ac:spMk id="12" creationId="{BA941436-0BDF-4C97-BB14-75621147EB4A}"/>
          </ac:spMkLst>
        </pc:spChg>
        <pc:spChg chg="add">
          <ac:chgData name="Георги Стойчев Корадов" userId="S::gskoradov18@codingburgas.bg::a5c22ef6-aaf1-4825-9648-afd73e9145d9" providerId="AD" clId="Web-{8854CE79-D925-7040-8CF2-C2CD967D1698}" dt="2020-02-06T12:37:52.991" v="15"/>
          <ac:spMkLst>
            <pc:docMk/>
            <pc:sldMk cId="1398622659" sldId="265"/>
            <ac:spMk id="26" creationId="{F733538D-5433-42E7-AA08-DC5FDEDA47A7}"/>
          </ac:spMkLst>
        </pc:spChg>
        <pc:grpChg chg="add">
          <ac:chgData name="Георги Стойчев Корадов" userId="S::gskoradov18@codingburgas.bg::a5c22ef6-aaf1-4825-9648-afd73e9145d9" providerId="AD" clId="Web-{8854CE79-D925-7040-8CF2-C2CD967D1698}" dt="2020-02-06T12:37:52.991" v="15"/>
          <ac:grpSpMkLst>
            <pc:docMk/>
            <pc:sldMk cId="1398622659" sldId="265"/>
            <ac:grpSpMk id="20" creationId="{5066F8AE-A5C7-4B3E-B1DA-D0B624059BED}"/>
          </ac:grpSpMkLst>
        </pc:grpChg>
        <pc:picChg chg="add del mod ord">
          <ac:chgData name="Георги Стойчев Корадов" userId="S::gskoradov18@codingburgas.bg::a5c22ef6-aaf1-4825-9648-afd73e9145d9" providerId="AD" clId="Web-{8854CE79-D925-7040-8CF2-C2CD967D1698}" dt="2020-02-06T12:36:57.288" v="4"/>
          <ac:picMkLst>
            <pc:docMk/>
            <pc:sldMk cId="1398622659" sldId="265"/>
            <ac:picMk id="5" creationId="{0AB507C5-99E3-4B72-8C75-A4F7EC2875D0}"/>
          </ac:picMkLst>
        </pc:picChg>
        <pc:picChg chg="add del mod ord">
          <ac:chgData name="Георги Стойчев Корадов" userId="S::gskoradov18@codingburgas.bg::a5c22ef6-aaf1-4825-9648-afd73e9145d9" providerId="AD" clId="Web-{8854CE79-D925-7040-8CF2-C2CD967D1698}" dt="2020-02-06T12:37:29.866" v="10"/>
          <ac:picMkLst>
            <pc:docMk/>
            <pc:sldMk cId="1398622659" sldId="265"/>
            <ac:picMk id="9" creationId="{806F8981-C8A6-42C5-8CB1-104D58BC15C9}"/>
          </ac:picMkLst>
        </pc:picChg>
        <pc:picChg chg="add del mod ord">
          <ac:chgData name="Георги Стойчев Корадов" userId="S::gskoradov18@codingburgas.bg::a5c22ef6-aaf1-4825-9648-afd73e9145d9" providerId="AD" clId="Web-{8854CE79-D925-7040-8CF2-C2CD967D1698}" dt="2020-02-06T12:37:42.850" v="12"/>
          <ac:picMkLst>
            <pc:docMk/>
            <pc:sldMk cId="1398622659" sldId="265"/>
            <ac:picMk id="13" creationId="{085E5F55-C5E3-4377-9414-B9A588701DD5}"/>
          </ac:picMkLst>
        </pc:picChg>
        <pc:picChg chg="add mod">
          <ac:chgData name="Георги Стойчев Корадов" userId="S::gskoradov18@codingburgas.bg::a5c22ef6-aaf1-4825-9648-afd73e9145d9" providerId="AD" clId="Web-{8854CE79-D925-7040-8CF2-C2CD967D1698}" dt="2020-02-06T12:37:52.991" v="15"/>
          <ac:picMkLst>
            <pc:docMk/>
            <pc:sldMk cId="1398622659" sldId="265"/>
            <ac:picMk id="15" creationId="{3D95FDFB-4B59-4941-9CBF-71C31DBAA6A1}"/>
          </ac:picMkLst>
        </pc:picChg>
      </pc:sldChg>
    </pc:docChg>
  </pc:docChgLst>
  <pc:docChgLst>
    <pc:chgData name="Мартин Валентинов Атанасов" userId="S::mvatanasov18@codingburgas.bg::b9969b2d-a17f-42b9-bc7f-5cbf6502be1c" providerId="AD" clId="Web-{FCEC0E3A-E8A0-F8CF-DA1B-79E6BF647010}"/>
    <pc:docChg chg="addSld delSld modSld">
      <pc:chgData name="Мартин Валентинов Атанасов" userId="S::mvatanasov18@codingburgas.bg::b9969b2d-a17f-42b9-bc7f-5cbf6502be1c" providerId="AD" clId="Web-{FCEC0E3A-E8A0-F8CF-DA1B-79E6BF647010}" dt="2020-03-02T11:45:16.548" v="7"/>
      <pc:docMkLst>
        <pc:docMk/>
      </pc:docMkLst>
      <pc:sldChg chg="del">
        <pc:chgData name="Мартин Валентинов Атанасов" userId="S::mvatanasov18@codingburgas.bg::b9969b2d-a17f-42b9-bc7f-5cbf6502be1c" providerId="AD" clId="Web-{FCEC0E3A-E8A0-F8CF-DA1B-79E6BF647010}" dt="2020-03-02T11:12:54.919" v="0"/>
        <pc:sldMkLst>
          <pc:docMk/>
          <pc:sldMk cId="190809886" sldId="267"/>
        </pc:sldMkLst>
      </pc:sldChg>
      <pc:sldChg chg="addSp modSp new mod setBg">
        <pc:chgData name="Мартин Валентинов Атанасов" userId="S::mvatanasov18@codingburgas.bg::b9969b2d-a17f-42b9-bc7f-5cbf6502be1c" providerId="AD" clId="Web-{FCEC0E3A-E8A0-F8CF-DA1B-79E6BF647010}" dt="2020-03-02T11:45:16.548" v="7"/>
        <pc:sldMkLst>
          <pc:docMk/>
          <pc:sldMk cId="1775680633" sldId="267"/>
        </pc:sldMkLst>
        <pc:spChg chg="add">
          <ac:chgData name="Мартин Валентинов Атанасов" userId="S::mvatanasov18@codingburgas.bg::b9969b2d-a17f-42b9-bc7f-5cbf6502be1c" providerId="AD" clId="Web-{FCEC0E3A-E8A0-F8CF-DA1B-79E6BF647010}" dt="2020-03-02T11:45:16.548" v="7"/>
          <ac:spMkLst>
            <pc:docMk/>
            <pc:sldMk cId="1775680633" sldId="267"/>
            <ac:spMk id="7" creationId="{F733538D-5433-42E7-AA08-DC5FDEDA47A7}"/>
          </ac:spMkLst>
        </pc:spChg>
        <pc:picChg chg="add mod">
          <ac:chgData name="Мартин Валентинов Атанасов" userId="S::mvatanasov18@codingburgas.bg::b9969b2d-a17f-42b9-bc7f-5cbf6502be1c" providerId="AD" clId="Web-{FCEC0E3A-E8A0-F8CF-DA1B-79E6BF647010}" dt="2020-03-02T11:45:16.548" v="7"/>
          <ac:picMkLst>
            <pc:docMk/>
            <pc:sldMk cId="1775680633" sldId="267"/>
            <ac:picMk id="2" creationId="{C45FEDD1-1862-4D22-B2E3-059E48540F4F}"/>
          </ac:picMkLst>
        </pc:picChg>
      </pc:sldChg>
      <pc:sldChg chg="addSp modSp new del mod setBg">
        <pc:chgData name="Мартин Валентинов Атанасов" userId="S::mvatanasov18@codingburgas.bg::b9969b2d-a17f-42b9-bc7f-5cbf6502be1c" providerId="AD" clId="Web-{FCEC0E3A-E8A0-F8CF-DA1B-79E6BF647010}" dt="2020-03-02T11:44:59.234" v="4"/>
        <pc:sldMkLst>
          <pc:docMk/>
          <pc:sldMk cId="2398579504" sldId="267"/>
        </pc:sldMkLst>
        <pc:spChg chg="add">
          <ac:chgData name="Мартин Валентинов Атанасов" userId="S::mvatanasov18@codingburgas.bg::b9969b2d-a17f-42b9-bc7f-5cbf6502be1c" providerId="AD" clId="Web-{FCEC0E3A-E8A0-F8CF-DA1B-79E6BF647010}" dt="2020-03-02T11:13:20.997" v="3"/>
          <ac:spMkLst>
            <pc:docMk/>
            <pc:sldMk cId="2398579504" sldId="267"/>
            <ac:spMk id="7" creationId="{F733538D-5433-42E7-AA08-DC5FDEDA47A7}"/>
          </ac:spMkLst>
        </pc:spChg>
        <pc:picChg chg="add mod">
          <ac:chgData name="Мартин Валентинов Атанасов" userId="S::mvatanasov18@codingburgas.bg::b9969b2d-a17f-42b9-bc7f-5cbf6502be1c" providerId="AD" clId="Web-{FCEC0E3A-E8A0-F8CF-DA1B-79E6BF647010}" dt="2020-03-02T11:13:20.997" v="3"/>
          <ac:picMkLst>
            <pc:docMk/>
            <pc:sldMk cId="2398579504" sldId="267"/>
            <ac:picMk id="2" creationId="{4A0FE582-F648-40AD-A7D1-6472DD396821}"/>
          </ac:picMkLst>
        </pc:picChg>
      </pc:sldChg>
    </pc:docChg>
  </pc:docChgLst>
  <pc:docChgLst>
    <pc:chgData name="Мартин Валентинов Атанасов" userId="S::mvatanasov18@codingburgas.bg::b9969b2d-a17f-42b9-bc7f-5cbf6502be1c" providerId="AD" clId="Web-{50F7778B-9D81-1DCA-378F-19D00FE9230E}"/>
    <pc:docChg chg="modSld sldOrd">
      <pc:chgData name="Мартин Валентинов Атанасов" userId="S::mvatanasov18@codingburgas.bg::b9969b2d-a17f-42b9-bc7f-5cbf6502be1c" providerId="AD" clId="Web-{50F7778B-9D81-1DCA-378F-19D00FE9230E}" dt="2020-03-02T08:16:26.287" v="1944" actId="20577"/>
      <pc:docMkLst>
        <pc:docMk/>
      </pc:docMkLst>
      <pc:sldChg chg="modSp">
        <pc:chgData name="Мартин Валентинов Атанасов" userId="S::mvatanasov18@codingburgas.bg::b9969b2d-a17f-42b9-bc7f-5cbf6502be1c" providerId="AD" clId="Web-{50F7778B-9D81-1DCA-378F-19D00FE9230E}" dt="2020-03-02T07:49:15.375" v="93" actId="20577"/>
        <pc:sldMkLst>
          <pc:docMk/>
          <pc:sldMk cId="2015688561" sldId="256"/>
        </pc:sldMkLst>
        <pc:spChg chg="mod">
          <ac:chgData name="Мартин Валентинов Атанасов" userId="S::mvatanasov18@codingburgas.bg::b9969b2d-a17f-42b9-bc7f-5cbf6502be1c" providerId="AD" clId="Web-{50F7778B-9D81-1DCA-378F-19D00FE9230E}" dt="2020-03-02T07:44:29.671" v="3" actId="20577"/>
          <ac:spMkLst>
            <pc:docMk/>
            <pc:sldMk cId="2015688561" sldId="256"/>
            <ac:spMk id="2" creationId="{00000000-0000-0000-0000-000000000000}"/>
          </ac:spMkLst>
        </pc:spChg>
        <pc:spChg chg="mod">
          <ac:chgData name="Мартин Валентинов Атанасов" userId="S::mvatanasov18@codingburgas.bg::b9969b2d-a17f-42b9-bc7f-5cbf6502be1c" providerId="AD" clId="Web-{50F7778B-9D81-1DCA-378F-19D00FE9230E}" dt="2020-03-02T07:49:15.375" v="93" actId="20577"/>
          <ac:spMkLst>
            <pc:docMk/>
            <pc:sldMk cId="2015688561" sldId="256"/>
            <ac:spMk id="3" creationId="{00000000-0000-0000-0000-000000000000}"/>
          </ac:spMkLst>
        </pc:spChg>
      </pc:sldChg>
      <pc:sldChg chg="modSp">
        <pc:chgData name="Мартин Валентинов Атанасов" userId="S::mvatanasov18@codingburgas.bg::b9969b2d-a17f-42b9-bc7f-5cbf6502be1c" providerId="AD" clId="Web-{50F7778B-9D81-1DCA-378F-19D00FE9230E}" dt="2020-03-02T07:54:35.392" v="510" actId="20577"/>
        <pc:sldMkLst>
          <pc:docMk/>
          <pc:sldMk cId="3301642349" sldId="257"/>
        </pc:sldMkLst>
        <pc:spChg chg="mod">
          <ac:chgData name="Мартин Валентинов Атанасов" userId="S::mvatanasov18@codingburgas.bg::b9969b2d-a17f-42b9-bc7f-5cbf6502be1c" providerId="AD" clId="Web-{50F7778B-9D81-1DCA-378F-19D00FE9230E}" dt="2020-03-02T07:50:44.985" v="164" actId="20577"/>
          <ac:spMkLst>
            <pc:docMk/>
            <pc:sldMk cId="3301642349" sldId="257"/>
            <ac:spMk id="2" creationId="{92F997BA-0F35-491F-933B-1A37A8352C4A}"/>
          </ac:spMkLst>
        </pc:spChg>
        <pc:spChg chg="mod">
          <ac:chgData name="Мартин Валентинов Атанасов" userId="S::mvatanasov18@codingburgas.bg::b9969b2d-a17f-42b9-bc7f-5cbf6502be1c" providerId="AD" clId="Web-{50F7778B-9D81-1DCA-378F-19D00FE9230E}" dt="2020-03-02T07:54:35.392" v="510" actId="20577"/>
          <ac:spMkLst>
            <pc:docMk/>
            <pc:sldMk cId="3301642349" sldId="257"/>
            <ac:spMk id="3" creationId="{35337B9F-5BDA-435C-ACE6-9E7E12E87382}"/>
          </ac:spMkLst>
        </pc:spChg>
      </pc:sldChg>
      <pc:sldChg chg="modSp">
        <pc:chgData name="Мартин Валентинов Атанасов" userId="S::mvatanasov18@codingburgas.bg::b9969b2d-a17f-42b9-bc7f-5cbf6502be1c" providerId="AD" clId="Web-{50F7778B-9D81-1DCA-378F-19D00FE9230E}" dt="2020-03-02T08:13:12.771" v="1580" actId="1076"/>
        <pc:sldMkLst>
          <pc:docMk/>
          <pc:sldMk cId="3501116156" sldId="259"/>
        </pc:sldMkLst>
        <pc:spChg chg="mod">
          <ac:chgData name="Мартин Валентинов Атанасов" userId="S::mvatanasov18@codingburgas.bg::b9969b2d-a17f-42b9-bc7f-5cbf6502be1c" providerId="AD" clId="Web-{50F7778B-9D81-1DCA-378F-19D00FE9230E}" dt="2020-03-02T07:59:04.924" v="1044" actId="20577"/>
          <ac:spMkLst>
            <pc:docMk/>
            <pc:sldMk cId="3501116156" sldId="259"/>
            <ac:spMk id="2" creationId="{201EDC1A-D74C-484B-909A-C743F3358089}"/>
          </ac:spMkLst>
        </pc:spChg>
        <pc:spChg chg="mod">
          <ac:chgData name="Мартин Валентинов Атанасов" userId="S::mvatanasov18@codingburgas.bg::b9969b2d-a17f-42b9-bc7f-5cbf6502be1c" providerId="AD" clId="Web-{50F7778B-9D81-1DCA-378F-19D00FE9230E}" dt="2020-03-02T08:13:12.771" v="1580" actId="1076"/>
          <ac:spMkLst>
            <pc:docMk/>
            <pc:sldMk cId="3501116156" sldId="259"/>
            <ac:spMk id="3" creationId="{1B8BF593-C560-45B2-A73D-806231BF6994}"/>
          </ac:spMkLst>
        </pc:spChg>
      </pc:sldChg>
      <pc:sldChg chg="modSp">
        <pc:chgData name="Мартин Валентинов Атанасов" userId="S::mvatanasov18@codingburgas.bg::b9969b2d-a17f-42b9-bc7f-5cbf6502be1c" providerId="AD" clId="Web-{50F7778B-9D81-1DCA-378F-19D00FE9230E}" dt="2020-03-02T08:15:11.553" v="1822" actId="20577"/>
        <pc:sldMkLst>
          <pc:docMk/>
          <pc:sldMk cId="3585369404" sldId="260"/>
        </pc:sldMkLst>
        <pc:spChg chg="mod">
          <ac:chgData name="Мартин Валентинов Атанасов" userId="S::mvatanasov18@codingburgas.bg::b9969b2d-a17f-42b9-bc7f-5cbf6502be1c" providerId="AD" clId="Web-{50F7778B-9D81-1DCA-378F-19D00FE9230E}" dt="2020-03-02T08:14:13.381" v="1684" actId="20577"/>
          <ac:spMkLst>
            <pc:docMk/>
            <pc:sldMk cId="3585369404" sldId="260"/>
            <ac:spMk id="2" creationId="{4E4ADC80-0A67-4A6D-A57D-26B3EA1BE5E4}"/>
          </ac:spMkLst>
        </pc:spChg>
        <pc:spChg chg="mod">
          <ac:chgData name="Мартин Валентинов Атанасов" userId="S::mvatanasov18@codingburgas.bg::b9969b2d-a17f-42b9-bc7f-5cbf6502be1c" providerId="AD" clId="Web-{50F7778B-9D81-1DCA-378F-19D00FE9230E}" dt="2020-03-02T08:15:11.553" v="1822" actId="20577"/>
          <ac:spMkLst>
            <pc:docMk/>
            <pc:sldMk cId="3585369404" sldId="260"/>
            <ac:spMk id="3" creationId="{72933328-9210-41BB-AE50-DD1ADF921560}"/>
          </ac:spMkLst>
        </pc:spChg>
      </pc:sldChg>
      <pc:sldChg chg="modSp">
        <pc:chgData name="Мартин Валентинов Атанасов" userId="S::mvatanasov18@codingburgas.bg::b9969b2d-a17f-42b9-bc7f-5cbf6502be1c" providerId="AD" clId="Web-{50F7778B-9D81-1DCA-378F-19D00FE9230E}" dt="2020-03-02T08:15:27.490" v="1842" actId="20577"/>
        <pc:sldMkLst>
          <pc:docMk/>
          <pc:sldMk cId="2168430136" sldId="261"/>
        </pc:sldMkLst>
        <pc:spChg chg="mod">
          <ac:chgData name="Мартин Валентинов Атанасов" userId="S::mvatanasov18@codingburgas.bg::b9969b2d-a17f-42b9-bc7f-5cbf6502be1c" providerId="AD" clId="Web-{50F7778B-9D81-1DCA-378F-19D00FE9230E}" dt="2020-03-02T08:15:27.490" v="1842" actId="20577"/>
          <ac:spMkLst>
            <pc:docMk/>
            <pc:sldMk cId="2168430136" sldId="261"/>
            <ac:spMk id="2" creationId="{ED325E3F-3D90-4792-B983-4F53E7718197}"/>
          </ac:spMkLst>
        </pc:spChg>
      </pc:sldChg>
      <pc:sldChg chg="modSp">
        <pc:chgData name="Мартин Валентинов Атанасов" userId="S::mvatanasov18@codingburgas.bg::b9969b2d-a17f-42b9-bc7f-5cbf6502be1c" providerId="AD" clId="Web-{50F7778B-9D81-1DCA-378F-19D00FE9230E}" dt="2020-03-02T07:50:35.641" v="149" actId="20577"/>
        <pc:sldMkLst>
          <pc:docMk/>
          <pc:sldMk cId="2266210632" sldId="262"/>
        </pc:sldMkLst>
        <pc:spChg chg="mod">
          <ac:chgData name="Мартин Валентинов Атанасов" userId="S::mvatanasov18@codingburgas.bg::b9969b2d-a17f-42b9-bc7f-5cbf6502be1c" providerId="AD" clId="Web-{50F7778B-9D81-1DCA-378F-19D00FE9230E}" dt="2020-03-02T07:50:35.641" v="149" actId="20577"/>
          <ac:spMkLst>
            <pc:docMk/>
            <pc:sldMk cId="2266210632" sldId="262"/>
            <ac:spMk id="2" creationId="{0C4727AD-2D94-4F1C-912B-4DCB1D172C08}"/>
          </ac:spMkLst>
        </pc:spChg>
      </pc:sldChg>
      <pc:sldChg chg="modSp">
        <pc:chgData name="Мартин Валентинов Атанасов" userId="S::mvatanasov18@codingburgas.bg::b9969b2d-a17f-42b9-bc7f-5cbf6502be1c" providerId="AD" clId="Web-{50F7778B-9D81-1DCA-378F-19D00FE9230E}" dt="2020-03-02T07:58:24.549" v="960" actId="20577"/>
        <pc:sldMkLst>
          <pc:docMk/>
          <pc:sldMk cId="3028585002" sldId="263"/>
        </pc:sldMkLst>
        <pc:spChg chg="mod">
          <ac:chgData name="Мартин Валентинов Атанасов" userId="S::mvatanasov18@codingburgas.bg::b9969b2d-a17f-42b9-bc7f-5cbf6502be1c" providerId="AD" clId="Web-{50F7778B-9D81-1DCA-378F-19D00FE9230E}" dt="2020-03-02T07:55:16.876" v="537" actId="20577"/>
          <ac:spMkLst>
            <pc:docMk/>
            <pc:sldMk cId="3028585002" sldId="263"/>
            <ac:spMk id="2" creationId="{2DBCCA62-63D1-4089-AA28-575C13107E8B}"/>
          </ac:spMkLst>
        </pc:spChg>
        <pc:spChg chg="mod">
          <ac:chgData name="Мартин Валентинов Атанасов" userId="S::mvatanasov18@codingburgas.bg::b9969b2d-a17f-42b9-bc7f-5cbf6502be1c" providerId="AD" clId="Web-{50F7778B-9D81-1DCA-378F-19D00FE9230E}" dt="2020-03-02T07:58:24.549" v="960" actId="20577"/>
          <ac:spMkLst>
            <pc:docMk/>
            <pc:sldMk cId="3028585002" sldId="263"/>
            <ac:spMk id="3" creationId="{191A3D16-1422-4A6F-93CE-709CB9E732D4}"/>
          </ac:spMkLst>
        </pc:spChg>
      </pc:sldChg>
      <pc:sldChg chg="modSp">
        <pc:chgData name="Мартин Валентинов Атанасов" userId="S::mvatanasov18@codingburgas.bg::b9969b2d-a17f-42b9-bc7f-5cbf6502be1c" providerId="AD" clId="Web-{50F7778B-9D81-1DCA-378F-19D00FE9230E}" dt="2020-03-02T08:13:30.709" v="1613" actId="20577"/>
        <pc:sldMkLst>
          <pc:docMk/>
          <pc:sldMk cId="372566637" sldId="264"/>
        </pc:sldMkLst>
        <pc:spChg chg="mod">
          <ac:chgData name="Мартин Валентинов Атанасов" userId="S::mvatanasov18@codingburgas.bg::b9969b2d-a17f-42b9-bc7f-5cbf6502be1c" providerId="AD" clId="Web-{50F7778B-9D81-1DCA-378F-19D00FE9230E}" dt="2020-03-02T08:13:30.709" v="1613" actId="20577"/>
          <ac:spMkLst>
            <pc:docMk/>
            <pc:sldMk cId="372566637" sldId="264"/>
            <ac:spMk id="2" creationId="{606DA454-C75F-4433-85FA-14BE8F68F790}"/>
          </ac:spMkLst>
        </pc:spChg>
      </pc:sldChg>
      <pc:sldChg chg="modSp ord">
        <pc:chgData name="Мартин Валентинов Атанасов" userId="S::mvatanasov18@codingburgas.bg::b9969b2d-a17f-42b9-bc7f-5cbf6502be1c" providerId="AD" clId="Web-{50F7778B-9D81-1DCA-378F-19D00FE9230E}" dt="2020-03-02T08:16:26.287" v="1943" actId="20577"/>
        <pc:sldMkLst>
          <pc:docMk/>
          <pc:sldMk cId="2515835023" sldId="266"/>
        </pc:sldMkLst>
        <pc:spChg chg="mod">
          <ac:chgData name="Мартин Валентинов Атанасов" userId="S::mvatanasov18@codingburgas.bg::b9969b2d-a17f-42b9-bc7f-5cbf6502be1c" providerId="AD" clId="Web-{50F7778B-9D81-1DCA-378F-19D00FE9230E}" dt="2020-03-02T08:16:26.287" v="1943" actId="20577"/>
          <ac:spMkLst>
            <pc:docMk/>
            <pc:sldMk cId="2515835023" sldId="266"/>
            <ac:spMk id="2" creationId="{79D9BAE7-B8AD-4A16-98F4-4EF1CC3C5FEB}"/>
          </ac:spMkLst>
        </pc:spChg>
      </pc:sldChg>
    </pc:docChg>
  </pc:docChgLst>
  <pc:docChgLst>
    <pc:chgData name="Георги Стойчев Корадов" userId="S::gskoradov18@codingburgas.bg::a5c22ef6-aaf1-4825-9648-afd73e9145d9" providerId="AD" clId="Web-{00F60108-30CA-FD26-3714-984BC106DEB2}"/>
    <pc:docChg chg="modSld">
      <pc:chgData name="Георги Стойчев Корадов" userId="S::gskoradov18@codingburgas.bg::a5c22ef6-aaf1-4825-9648-afd73e9145d9" providerId="AD" clId="Web-{00F60108-30CA-FD26-3714-984BC106DEB2}" dt="2020-02-06T10:47:37.937" v="55" actId="14100"/>
      <pc:docMkLst>
        <pc:docMk/>
      </pc:docMkLst>
      <pc:sldChg chg="addSp modSp mod setBg modNotes">
        <pc:chgData name="Георги Стойчев Корадов" userId="S::gskoradov18@codingburgas.bg::a5c22ef6-aaf1-4825-9648-afd73e9145d9" providerId="AD" clId="Web-{00F60108-30CA-FD26-3714-984BC106DEB2}" dt="2020-02-06T10:47:37.937" v="55" actId="14100"/>
        <pc:sldMkLst>
          <pc:docMk/>
          <pc:sldMk cId="3301642349" sldId="257"/>
        </pc:sldMkLst>
        <pc:spChg chg="mod">
          <ac:chgData name="Георги Стойчев Корадов" userId="S::gskoradov18@codingburgas.bg::a5c22ef6-aaf1-4825-9648-afd73e9145d9" providerId="AD" clId="Web-{00F60108-30CA-FD26-3714-984BC106DEB2}" dt="2020-02-06T10:44:09.810" v="53"/>
          <ac:spMkLst>
            <pc:docMk/>
            <pc:sldMk cId="3301642349" sldId="257"/>
            <ac:spMk id="2" creationId="{92F997BA-0F35-491F-933B-1A37A8352C4A}"/>
          </ac:spMkLst>
        </pc:spChg>
        <pc:spChg chg="mod">
          <ac:chgData name="Георги Стойчев Корадов" userId="S::gskoradov18@codingburgas.bg::a5c22ef6-aaf1-4825-9648-afd73e9145d9" providerId="AD" clId="Web-{00F60108-30CA-FD26-3714-984BC106DEB2}" dt="2020-02-06T10:44:09.810" v="53"/>
          <ac:spMkLst>
            <pc:docMk/>
            <pc:sldMk cId="3301642349" sldId="257"/>
            <ac:spMk id="3" creationId="{35337B9F-5BDA-435C-ACE6-9E7E12E87382}"/>
          </ac:spMkLst>
        </pc:spChg>
        <pc:picChg chg="add mod">
          <ac:chgData name="Георги Стойчев Корадов" userId="S::gskoradov18@codingburgas.bg::a5c22ef6-aaf1-4825-9648-afd73e9145d9" providerId="AD" clId="Web-{00F60108-30CA-FD26-3714-984BC106DEB2}" dt="2020-02-06T10:47:37.937" v="55" actId="14100"/>
          <ac:picMkLst>
            <pc:docMk/>
            <pc:sldMk cId="3301642349" sldId="257"/>
            <ac:picMk id="4" creationId="{3897521A-49E3-4EE2-B722-9F9FE34C1467}"/>
          </ac:picMkLst>
        </pc:picChg>
      </pc:sldChg>
      <pc:sldChg chg="addSp delSp modSp">
        <pc:chgData name="Георги Стойчев Корадов" userId="S::gskoradov18@codingburgas.bg::a5c22ef6-aaf1-4825-9648-afd73e9145d9" providerId="AD" clId="Web-{00F60108-30CA-FD26-3714-984BC106DEB2}" dt="2020-02-06T10:42:55.731" v="51"/>
        <pc:sldMkLst>
          <pc:docMk/>
          <pc:sldMk cId="3501116156" sldId="259"/>
        </pc:sldMkLst>
        <pc:spChg chg="mod">
          <ac:chgData name="Георги Стойчев Корадов" userId="S::gskoradov18@codingburgas.bg::a5c22ef6-aaf1-4825-9648-afd73e9145d9" providerId="AD" clId="Web-{00F60108-30CA-FD26-3714-984BC106DEB2}" dt="2020-02-06T10:35:57.272" v="44" actId="20577"/>
          <ac:spMkLst>
            <pc:docMk/>
            <pc:sldMk cId="3501116156" sldId="259"/>
            <ac:spMk id="3" creationId="{1B8BF593-C560-45B2-A73D-806231BF6994}"/>
          </ac:spMkLst>
        </pc:spChg>
        <pc:picChg chg="add del">
          <ac:chgData name="Георги Стойчев Корадов" userId="S::gskoradov18@codingburgas.bg::a5c22ef6-aaf1-4825-9648-afd73e9145d9" providerId="AD" clId="Web-{00F60108-30CA-FD26-3714-984BC106DEB2}" dt="2020-02-06T10:42:55.731" v="51"/>
          <ac:picMkLst>
            <pc:docMk/>
            <pc:sldMk cId="3501116156" sldId="259"/>
            <ac:picMk id="4" creationId="{DBE2D82E-29FC-45FC-8164-DFE9871809E9}"/>
          </ac:picMkLst>
        </pc:picChg>
      </pc:sldChg>
      <pc:sldChg chg="delSp modSp">
        <pc:chgData name="Георги Стойчев Корадов" userId="S::gskoradov18@codingburgas.bg::a5c22ef6-aaf1-4825-9648-afd73e9145d9" providerId="AD" clId="Web-{00F60108-30CA-FD26-3714-984BC106DEB2}" dt="2020-02-06T10:31:01.159" v="22" actId="1076"/>
        <pc:sldMkLst>
          <pc:docMk/>
          <pc:sldMk cId="3585369404" sldId="260"/>
        </pc:sldMkLst>
        <pc:spChg chg="del">
          <ac:chgData name="Георги Стойчев Корадов" userId="S::gskoradov18@codingburgas.bg::a5c22ef6-aaf1-4825-9648-afd73e9145d9" providerId="AD" clId="Web-{00F60108-30CA-FD26-3714-984BC106DEB2}" dt="2020-02-06T10:30:49.222" v="19"/>
          <ac:spMkLst>
            <pc:docMk/>
            <pc:sldMk cId="3585369404" sldId="260"/>
            <ac:spMk id="14" creationId="{5F74EEBF-B38D-4D67-BB84-F27376A20601}"/>
          </ac:spMkLst>
        </pc:spChg>
        <pc:picChg chg="mod">
          <ac:chgData name="Георги Стойчев Корадов" userId="S::gskoradov18@codingburgas.bg::a5c22ef6-aaf1-4825-9648-afd73e9145d9" providerId="AD" clId="Web-{00F60108-30CA-FD26-3714-984BC106DEB2}" dt="2020-02-06T10:31:01.159" v="22" actId="1076"/>
          <ac:picMkLst>
            <pc:docMk/>
            <pc:sldMk cId="3585369404" sldId="260"/>
            <ac:picMk id="11" creationId="{762255A6-4B33-4AFC-B930-CA00F8371BBC}"/>
          </ac:picMkLst>
        </pc:picChg>
      </pc:sldChg>
    </pc:docChg>
  </pc:docChgLst>
  <pc:docChgLst>
    <pc:chgData name="Мартин Валентинов Атанасов" userId="S::mvatanasov18@codingburgas.bg::b9969b2d-a17f-42b9-bc7f-5cbf6502be1c" providerId="AD" clId="Web-{323AA3DE-EC64-3237-E47B-6E12219DC6A8}"/>
    <pc:docChg chg="addSld modSld">
      <pc:chgData name="Мартин Валентинов Атанасов" userId="S::mvatanasov18@codingburgas.bg::b9969b2d-a17f-42b9-bc7f-5cbf6502be1c" providerId="AD" clId="Web-{323AA3DE-EC64-3237-E47B-6E12219DC6A8}" dt="2020-03-02T10:28:18.153" v="21" actId="20577"/>
      <pc:docMkLst>
        <pc:docMk/>
      </pc:docMkLst>
      <pc:sldChg chg="addSp delSp modSp">
        <pc:chgData name="Мартин Валентинов Атанасов" userId="S::mvatanasov18@codingburgas.bg::b9969b2d-a17f-42b9-bc7f-5cbf6502be1c" providerId="AD" clId="Web-{323AA3DE-EC64-3237-E47B-6E12219DC6A8}" dt="2020-03-02T10:25:39.036" v="4"/>
        <pc:sldMkLst>
          <pc:docMk/>
          <pc:sldMk cId="3301642349" sldId="257"/>
        </pc:sldMkLst>
        <pc:picChg chg="add del mod">
          <ac:chgData name="Мартин Валентинов Атанасов" userId="S::mvatanasov18@codingburgas.bg::b9969b2d-a17f-42b9-bc7f-5cbf6502be1c" providerId="AD" clId="Web-{323AA3DE-EC64-3237-E47B-6E12219DC6A8}" dt="2020-03-02T10:25:39.036" v="4"/>
          <ac:picMkLst>
            <pc:docMk/>
            <pc:sldMk cId="3301642349" sldId="257"/>
            <ac:picMk id="5" creationId="{F13D910C-5C94-49BC-ABFF-2D21A0E0A45F}"/>
          </ac:picMkLst>
        </pc:picChg>
      </pc:sldChg>
      <pc:sldChg chg="modSp">
        <pc:chgData name="Мартин Валентинов Атанасов" userId="S::mvatanasov18@codingburgas.bg::b9969b2d-a17f-42b9-bc7f-5cbf6502be1c" providerId="AD" clId="Web-{323AA3DE-EC64-3237-E47B-6E12219DC6A8}" dt="2020-03-02T10:28:18.153" v="20" actId="20577"/>
        <pc:sldMkLst>
          <pc:docMk/>
          <pc:sldMk cId="3501116156" sldId="259"/>
        </pc:sldMkLst>
        <pc:spChg chg="mod">
          <ac:chgData name="Мартин Валентинов Атанасов" userId="S::mvatanasov18@codingburgas.bg::b9969b2d-a17f-42b9-bc7f-5cbf6502be1c" providerId="AD" clId="Web-{323AA3DE-EC64-3237-E47B-6E12219DC6A8}" dt="2020-03-02T10:28:18.153" v="20" actId="20577"/>
          <ac:spMkLst>
            <pc:docMk/>
            <pc:sldMk cId="3501116156" sldId="259"/>
            <ac:spMk id="3" creationId="{1B8BF593-C560-45B2-A73D-806231BF6994}"/>
          </ac:spMkLst>
        </pc:spChg>
      </pc:sldChg>
      <pc:sldChg chg="addSp modSp new mod setBg">
        <pc:chgData name="Мартин Валентинов Атанасов" userId="S::mvatanasov18@codingburgas.bg::b9969b2d-a17f-42b9-bc7f-5cbf6502be1c" providerId="AD" clId="Web-{323AA3DE-EC64-3237-E47B-6E12219DC6A8}" dt="2020-03-02T10:26:04.006" v="9"/>
        <pc:sldMkLst>
          <pc:docMk/>
          <pc:sldMk cId="190809886" sldId="267"/>
        </pc:sldMkLst>
        <pc:spChg chg="add">
          <ac:chgData name="Мартин Валентинов Атанасов" userId="S::mvatanasov18@codingburgas.bg::b9969b2d-a17f-42b9-bc7f-5cbf6502be1c" providerId="AD" clId="Web-{323AA3DE-EC64-3237-E47B-6E12219DC6A8}" dt="2020-03-02T10:26:04.006" v="9"/>
          <ac:spMkLst>
            <pc:docMk/>
            <pc:sldMk cId="190809886" sldId="267"/>
            <ac:spMk id="7" creationId="{F733538D-5433-42E7-AA08-DC5FDEDA47A7}"/>
          </ac:spMkLst>
        </pc:spChg>
        <pc:picChg chg="add mod">
          <ac:chgData name="Мартин Валентинов Атанасов" userId="S::mvatanasov18@codingburgas.bg::b9969b2d-a17f-42b9-bc7f-5cbf6502be1c" providerId="AD" clId="Web-{323AA3DE-EC64-3237-E47B-6E12219DC6A8}" dt="2020-03-02T10:26:04.006" v="9"/>
          <ac:picMkLst>
            <pc:docMk/>
            <pc:sldMk cId="190809886" sldId="267"/>
            <ac:picMk id="2" creationId="{716949AB-E0B1-4530-8D40-17E8A1B7DE29}"/>
          </ac:picMkLst>
        </pc:picChg>
      </pc:sldChg>
    </pc:docChg>
  </pc:docChgLst>
  <pc:docChgLst>
    <pc:chgData name="Мартин Валентинов Атанасов" userId="S::mvatanasov18@codingburgas.bg::b9969b2d-a17f-42b9-bc7f-5cbf6502be1c" providerId="AD" clId="Web-{75B3910B-7F1C-2366-0547-AE156C5C6755}"/>
    <pc:docChg chg="addSld delSld modSld">
      <pc:chgData name="Мартин Валентинов Атанасов" userId="S::mvatanasov18@codingburgas.bg::b9969b2d-a17f-42b9-bc7f-5cbf6502be1c" providerId="AD" clId="Web-{75B3910B-7F1C-2366-0547-AE156C5C6755}" dt="2020-02-05T21:29:21.521" v="367"/>
      <pc:docMkLst>
        <pc:docMk/>
      </pc:docMkLst>
      <pc:sldChg chg="addSp modSp mod setBg">
        <pc:chgData name="Мартин Валентинов Атанасов" userId="S::mvatanasov18@codingburgas.bg::b9969b2d-a17f-42b9-bc7f-5cbf6502be1c" providerId="AD" clId="Web-{75B3910B-7F1C-2366-0547-AE156C5C6755}" dt="2020-02-05T21:22:35.190" v="343"/>
        <pc:sldMkLst>
          <pc:docMk/>
          <pc:sldMk cId="3028585002" sldId="263"/>
        </pc:sldMkLst>
        <pc:spChg chg="mod">
          <ac:chgData name="Мартин Валентинов Атанасов" userId="S::mvatanasov18@codingburgas.bg::b9969b2d-a17f-42b9-bc7f-5cbf6502be1c" providerId="AD" clId="Web-{75B3910B-7F1C-2366-0547-AE156C5C6755}" dt="2020-02-05T21:22:35.190" v="343"/>
          <ac:spMkLst>
            <pc:docMk/>
            <pc:sldMk cId="3028585002" sldId="263"/>
            <ac:spMk id="2" creationId="{2DBCCA62-63D1-4089-AA28-575C13107E8B}"/>
          </ac:spMkLst>
        </pc:spChg>
        <pc:spChg chg="mod ord">
          <ac:chgData name="Мартин Валентинов Атанасов" userId="S::mvatanasov18@codingburgas.bg::b9969b2d-a17f-42b9-bc7f-5cbf6502be1c" providerId="AD" clId="Web-{75B3910B-7F1C-2366-0547-AE156C5C6755}" dt="2020-02-05T21:22:35.190" v="343"/>
          <ac:spMkLst>
            <pc:docMk/>
            <pc:sldMk cId="3028585002" sldId="263"/>
            <ac:spMk id="3" creationId="{191A3D16-1422-4A6F-93CE-709CB9E732D4}"/>
          </ac:spMkLst>
        </pc:spChg>
        <pc:spChg chg="add">
          <ac:chgData name="Мартин Валентинов Атанасов" userId="S::mvatanasov18@codingburgas.bg::b9969b2d-a17f-42b9-bc7f-5cbf6502be1c" providerId="AD" clId="Web-{75B3910B-7F1C-2366-0547-AE156C5C6755}" dt="2020-02-05T21:22:35.190" v="343"/>
          <ac:spMkLst>
            <pc:docMk/>
            <pc:sldMk cId="3028585002" sldId="263"/>
            <ac:spMk id="17" creationId="{64D0FF6F-093D-47AB-9CBA-8BBEF7F733FF}"/>
          </ac:spMkLst>
        </pc:spChg>
        <pc:grpChg chg="add">
          <ac:chgData name="Мартин Валентинов Атанасов" userId="S::mvatanasov18@codingburgas.bg::b9969b2d-a17f-42b9-bc7f-5cbf6502be1c" providerId="AD" clId="Web-{75B3910B-7F1C-2366-0547-AE156C5C6755}" dt="2020-02-05T21:22:35.190" v="343"/>
          <ac:grpSpMkLst>
            <pc:docMk/>
            <pc:sldMk cId="3028585002" sldId="263"/>
            <ac:grpSpMk id="9" creationId="{5E6E1520-2FF6-4854-9AF4-AEF2311B5834}"/>
          </ac:grpSpMkLst>
        </pc:grpChg>
        <pc:picChg chg="add mod modCrop">
          <ac:chgData name="Мартин Валентинов Атанасов" userId="S::mvatanasov18@codingburgas.bg::b9969b2d-a17f-42b9-bc7f-5cbf6502be1c" providerId="AD" clId="Web-{75B3910B-7F1C-2366-0547-AE156C5C6755}" dt="2020-02-05T21:22:35.190" v="343"/>
          <ac:picMkLst>
            <pc:docMk/>
            <pc:sldMk cId="3028585002" sldId="263"/>
            <ac:picMk id="4" creationId="{B3EBF7DF-AA48-446B-8F18-9DC67902297A}"/>
          </ac:picMkLst>
        </pc:picChg>
        <pc:cxnChg chg="add">
          <ac:chgData name="Мартин Валентинов Атанасов" userId="S::mvatanasov18@codingburgas.bg::b9969b2d-a17f-42b9-bc7f-5cbf6502be1c" providerId="AD" clId="Web-{75B3910B-7F1C-2366-0547-AE156C5C6755}" dt="2020-02-05T21:22:35.190" v="343"/>
          <ac:cxnSpMkLst>
            <pc:docMk/>
            <pc:sldMk cId="3028585002" sldId="263"/>
            <ac:cxnSpMk id="19" creationId="{1163510C-FF2B-41B2-AEFC-A952A7507402}"/>
          </ac:cxnSpMkLst>
        </pc:cxnChg>
      </pc:sldChg>
      <pc:sldChg chg="addSp delSp modSp new modNotes">
        <pc:chgData name="Мартин Валентинов Атанасов" userId="S::mvatanasov18@codingburgas.bg::b9969b2d-a17f-42b9-bc7f-5cbf6502be1c" providerId="AD" clId="Web-{75B3910B-7F1C-2366-0547-AE156C5C6755}" dt="2020-02-05T21:29:21.521" v="367"/>
        <pc:sldMkLst>
          <pc:docMk/>
          <pc:sldMk cId="372566637" sldId="264"/>
        </pc:sldMkLst>
        <pc:spChg chg="mod">
          <ac:chgData name="Мартин Валентинов Атанасов" userId="S::mvatanasov18@codingburgas.bg::b9969b2d-a17f-42b9-bc7f-5cbf6502be1c" providerId="AD" clId="Web-{75B3910B-7F1C-2366-0547-AE156C5C6755}" dt="2020-02-05T21:23:09.472" v="349" actId="20577"/>
          <ac:spMkLst>
            <pc:docMk/>
            <pc:sldMk cId="372566637" sldId="264"/>
            <ac:spMk id="2" creationId="{606DA454-C75F-4433-85FA-14BE8F68F790}"/>
          </ac:spMkLst>
        </pc:spChg>
        <pc:spChg chg="del">
          <ac:chgData name="Мартин Валентинов Атанасов" userId="S::mvatanasov18@codingburgas.bg::b9969b2d-a17f-42b9-bc7f-5cbf6502be1c" providerId="AD" clId="Web-{75B3910B-7F1C-2366-0547-AE156C5C6755}" dt="2020-02-05T21:23:38.222" v="352"/>
          <ac:spMkLst>
            <pc:docMk/>
            <pc:sldMk cId="372566637" sldId="264"/>
            <ac:spMk id="3" creationId="{AFD7F569-B765-47DB-A7F3-6CF7CC1FC01F}"/>
          </ac:spMkLst>
        </pc:spChg>
        <pc:picChg chg="add mod ord">
          <ac:chgData name="Мартин Валентинов Атанасов" userId="S::mvatanasov18@codingburgas.bg::b9969b2d-a17f-42b9-bc7f-5cbf6502be1c" providerId="AD" clId="Web-{75B3910B-7F1C-2366-0547-AE156C5C6755}" dt="2020-02-05T21:23:42.269" v="353" actId="1076"/>
          <ac:picMkLst>
            <pc:docMk/>
            <pc:sldMk cId="372566637" sldId="264"/>
            <ac:picMk id="4" creationId="{592C07B1-CDE7-44E0-A1CF-96983997EED2}"/>
          </ac:picMkLst>
        </pc:picChg>
        <pc:picChg chg="add mod">
          <ac:chgData name="Мартин Валентинов Атанасов" userId="S::mvatanasov18@codingburgas.bg::b9969b2d-a17f-42b9-bc7f-5cbf6502be1c" providerId="AD" clId="Web-{75B3910B-7F1C-2366-0547-AE156C5C6755}" dt="2020-02-05T21:24:23.082" v="357" actId="1076"/>
          <ac:picMkLst>
            <pc:docMk/>
            <pc:sldMk cId="372566637" sldId="264"/>
            <ac:picMk id="6" creationId="{C8C15809-D258-409C-91EC-8F1276A9671F}"/>
          </ac:picMkLst>
        </pc:picChg>
        <pc:picChg chg="add mod">
          <ac:chgData name="Мартин Валентинов Атанасов" userId="S::mvatanasov18@codingburgas.bg::b9969b2d-a17f-42b9-bc7f-5cbf6502be1c" providerId="AD" clId="Web-{75B3910B-7F1C-2366-0547-AE156C5C6755}" dt="2020-02-05T21:25:55.801" v="361" actId="1076"/>
          <ac:picMkLst>
            <pc:docMk/>
            <pc:sldMk cId="372566637" sldId="264"/>
            <ac:picMk id="8" creationId="{1726CCA5-2B3A-4C80-BF10-5B6209AFC232}"/>
          </ac:picMkLst>
        </pc:picChg>
      </pc:sldChg>
      <pc:sldChg chg="add del replId">
        <pc:chgData name="Мартин Валентинов Атанасов" userId="S::mvatanasov18@codingburgas.bg::b9969b2d-a17f-42b9-bc7f-5cbf6502be1c" providerId="AD" clId="Web-{75B3910B-7F1C-2366-0547-AE156C5C6755}" dt="2020-02-05T21:24:06.128" v="355"/>
        <pc:sldMkLst>
          <pc:docMk/>
          <pc:sldMk cId="3971572654" sldId="26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DF7AB1-AC4C-42BD-8460-6321E17F2321}" type="datetimeFigureOut">
              <a:rPr lang="en-US"/>
              <a:t>3/2/2020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326B0-22B3-47EF-B6F7-1735B9F96987}" type="slidenum">
              <a:rPr lang="en-US"/>
              <a:t>‹#›</a:t>
            </a:fld>
            <a:endParaRPr lang="en-US"/>
          </a:p>
        </p:txBody>
      </p:sp>
    </p:spTree>
    <p:extLst>
      <p:ext uri="{BB962C8B-B14F-4D97-AF65-F5344CB8AC3E}">
        <p14:creationId xmlns:p14="http://schemas.microsoft.com/office/powerpoint/2010/main" val="2885502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Seesaw"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 b="1"/>
              <a:t>All this data is send by a microcontroller that is called NodeMcu and the data is shown in different tables.</a:t>
            </a:r>
            <a:endParaRPr lang="en-US" b="1">
              <a:cs typeface="Calibri"/>
            </a:endParaRPr>
          </a:p>
        </p:txBody>
      </p:sp>
      <p:sp>
        <p:nvSpPr>
          <p:cNvPr id="4" name="Slide Number Placeholder 3"/>
          <p:cNvSpPr>
            <a:spLocks noGrp="1"/>
          </p:cNvSpPr>
          <p:nvPr>
            <p:ph type="sldNum" sz="quarter" idx="5"/>
          </p:nvPr>
        </p:nvSpPr>
        <p:spPr/>
        <p:txBody>
          <a:bodyPr/>
          <a:lstStyle/>
          <a:p>
            <a:fld id="{A31326B0-22B3-47EF-B6F7-1735B9F96987}" type="slidenum">
              <a:rPr lang="en-US"/>
              <a:t>3</a:t>
            </a:fld>
            <a:endParaRPr lang="en-US"/>
          </a:p>
        </p:txBody>
      </p:sp>
    </p:spTree>
    <p:extLst>
      <p:ext uri="{BB962C8B-B14F-4D97-AF65-F5344CB8AC3E}">
        <p14:creationId xmlns:p14="http://schemas.microsoft.com/office/powerpoint/2010/main" val="3544843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Sometimes it  can be inaccurate</a:t>
            </a:r>
          </a:p>
          <a:p>
            <a:endParaRPr lang="en-US">
              <a:cs typeface="Calibri"/>
            </a:endParaRPr>
          </a:p>
        </p:txBody>
      </p:sp>
      <p:sp>
        <p:nvSpPr>
          <p:cNvPr id="4" name="Slide Number Placeholder 3"/>
          <p:cNvSpPr>
            <a:spLocks noGrp="1"/>
          </p:cNvSpPr>
          <p:nvPr>
            <p:ph type="sldNum" sz="quarter" idx="5"/>
          </p:nvPr>
        </p:nvSpPr>
        <p:spPr/>
        <p:txBody>
          <a:bodyPr/>
          <a:lstStyle/>
          <a:p>
            <a:fld id="{A31326B0-22B3-47EF-B6F7-1735B9F96987}" type="slidenum">
              <a:rPr lang="en-US"/>
              <a:t>5</a:t>
            </a:fld>
            <a:endParaRPr lang="en-US"/>
          </a:p>
        </p:txBody>
      </p:sp>
    </p:spTree>
    <p:extLst>
      <p:ext uri="{BB962C8B-B14F-4D97-AF65-F5344CB8AC3E}">
        <p14:creationId xmlns:p14="http://schemas.microsoft.com/office/powerpoint/2010/main" val="2508264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tipping bucket rain gauge consists of a funnel that collects and channels the precipitation into a small </a:t>
            </a:r>
            <a:r>
              <a:rPr lang="en-US">
                <a:hlinkClick r:id="rId3"/>
              </a:rPr>
              <a:t>seesaw</a:t>
            </a:r>
            <a:r>
              <a:rPr lang="en-US"/>
              <a:t>-like container. After a pre-set amount of precipitation falls, the lever tips, dumping the collected water and sending an electrical signal.</a:t>
            </a:r>
          </a:p>
          <a:p>
            <a:r>
              <a:rPr lang="en-US"/>
              <a:t>The tipping bucket rain gauge is not as accurate as the standard rain gauge, because the rainfall may stop before the lever has tipped. When the next period of rain begins it may take no more than one or two drops to tip the lever. This would then indicate that pre-set amount has fallen when only a fraction of that amount has actually fallen. Tipping buckets also tend to underestimate the amount of rainfall, particularly in snowfall and heavy rainfall events.</a:t>
            </a:r>
          </a:p>
        </p:txBody>
      </p:sp>
      <p:sp>
        <p:nvSpPr>
          <p:cNvPr id="4" name="Slide Number Placeholder 3"/>
          <p:cNvSpPr>
            <a:spLocks noGrp="1"/>
          </p:cNvSpPr>
          <p:nvPr>
            <p:ph type="sldNum" sz="quarter" idx="5"/>
          </p:nvPr>
        </p:nvSpPr>
        <p:spPr/>
        <p:txBody>
          <a:bodyPr/>
          <a:lstStyle/>
          <a:p>
            <a:fld id="{A31326B0-22B3-47EF-B6F7-1735B9F96987}" type="slidenum">
              <a:rPr lang="en-US"/>
              <a:t>7</a:t>
            </a:fld>
            <a:endParaRPr lang="en-US"/>
          </a:p>
        </p:txBody>
      </p:sp>
    </p:spTree>
    <p:extLst>
      <p:ext uri="{BB962C8B-B14F-4D97-AF65-F5344CB8AC3E}">
        <p14:creationId xmlns:p14="http://schemas.microsoft.com/office/powerpoint/2010/main" val="1596767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have more components and we can gain more information about different parts of the weather and we can predict what will happen to the air pollution and stuff like that, because Higher air temperatures - speed up chemical reactions in the air. Rain - washes out water-soluble pollutants and particulate matter.</a:t>
            </a:r>
          </a:p>
          <a:p>
            <a:r>
              <a:rPr lang="en-US"/>
              <a:t>With things like that we can predict how the air pollution will change</a:t>
            </a:r>
          </a:p>
        </p:txBody>
      </p:sp>
      <p:sp>
        <p:nvSpPr>
          <p:cNvPr id="4" name="Slide Number Placeholder 3"/>
          <p:cNvSpPr>
            <a:spLocks noGrp="1"/>
          </p:cNvSpPr>
          <p:nvPr>
            <p:ph type="sldNum" sz="quarter" idx="5"/>
          </p:nvPr>
        </p:nvSpPr>
        <p:spPr/>
        <p:txBody>
          <a:bodyPr/>
          <a:lstStyle/>
          <a:p>
            <a:fld id="{A31326B0-22B3-47EF-B6F7-1735B9F96987}" type="slidenum">
              <a:rPr lang="en-US"/>
              <a:t>9</a:t>
            </a:fld>
            <a:endParaRPr lang="en-US"/>
          </a:p>
        </p:txBody>
      </p:sp>
    </p:spTree>
    <p:extLst>
      <p:ext uri="{BB962C8B-B14F-4D97-AF65-F5344CB8AC3E}">
        <p14:creationId xmlns:p14="http://schemas.microsoft.com/office/powerpoint/2010/main" val="12028725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Заглавен слайд">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bg-BG"/>
              <a:t>Редакт. стил загл. образец</a:t>
            </a:r>
            <a:endParaRPr lang="en-US"/>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bg-BG"/>
              <a:t>Щракнете за редакция стил подзагл. обр.</a:t>
            </a:r>
            <a:endParaRPr lang="en-US"/>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3/2/2020</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8628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 картина с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bg-BG"/>
              <a:t>Редакт. стил загл. образец</a:t>
            </a:r>
            <a:endParaRPr lang="en-US"/>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bg-BG"/>
              <a:t>Щракнете върху иконата, за да добавите картина</a:t>
            </a:r>
            <a:endParaRPr lang="en-US"/>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a:t>Щракнете, за да редактирате стиловете на текста в образеца</a:t>
            </a:r>
          </a:p>
        </p:txBody>
      </p:sp>
      <p:sp>
        <p:nvSpPr>
          <p:cNvPr id="5" name="Date Placeholder 4"/>
          <p:cNvSpPr>
            <a:spLocks noGrp="1"/>
          </p:cNvSpPr>
          <p:nvPr>
            <p:ph type="dt" sz="half" idx="10"/>
          </p:nvPr>
        </p:nvSpPr>
        <p:spPr/>
        <p:txBody>
          <a:bodyPr/>
          <a:lstStyle/>
          <a:p>
            <a:fld id="{B61BEF0D-F0BB-DE4B-95CE-6DB70DBA9567}" type="datetimeFigureOut">
              <a:rPr lang="en-US" smtClean="0"/>
              <a:pPr/>
              <a:t>3/2/2020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41452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лавие и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bg-BG"/>
              <a:t>Редакт. стил загл. образец</a:t>
            </a:r>
            <a:endParaRPr lang="en-US"/>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p>
            <a:fld id="{B61BEF0D-F0BB-DE4B-95CE-6DB70DBA9567}" type="datetimeFigureOut">
              <a:rPr lang="en-US" smtClean="0"/>
              <a:pPr/>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1481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 с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bg-BG"/>
              <a:t>Редакт. стил загл. образец</a:t>
            </a:r>
            <a:endParaRPr lang="en-US"/>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bg-BG"/>
              <a:t>Щракнете, за да редактирате стиловете на текста в образеца</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p>
            <a:fld id="{B61BEF0D-F0BB-DE4B-95CE-6DB70DBA9567}" type="datetimeFigureOut">
              <a:rPr lang="en-US" smtClean="0"/>
              <a:pPr/>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1648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ичка с име">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bg-BG"/>
              <a:t>Редакт. стил загл. образец</a:t>
            </a:r>
            <a:endParaRPr lang="en-US"/>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p>
            <a:fld id="{B61BEF0D-F0BB-DE4B-95CE-6DB70DBA9567}" type="datetimeFigureOut">
              <a:rPr lang="en-US" smtClean="0"/>
              <a:pPr/>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640362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Картичка с име на цитат">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bg-BG"/>
              <a:t>Редакт. стил загл. образец</a:t>
            </a:r>
            <a:endParaRPr lang="en-US"/>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a:t>Щракнете, за да редактирате стиловете на текста в образеца</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p>
            <a:fld id="{B61BEF0D-F0BB-DE4B-95CE-6DB70DBA9567}" type="datetimeFigureOut">
              <a:rPr lang="en-US" smtClean="0"/>
              <a:pPr/>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5026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или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bg-BG"/>
              <a:t>Редакт. стил загл. образец</a:t>
            </a:r>
            <a:endParaRPr lang="en-US"/>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a:t>Щракнете, за да редактирате стиловете на текста в образеца</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p>
            <a:fld id="{B61BEF0D-F0BB-DE4B-95CE-6DB70DBA9567}" type="datetimeFigureOut">
              <a:rPr lang="en-US" smtClean="0"/>
              <a:pPr/>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9989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лавие и вертикален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bg-BG"/>
              <a:t>Редакт. стил загл. образец</a:t>
            </a:r>
            <a:endParaRPr lang="en-US"/>
          </a:p>
        </p:txBody>
      </p:sp>
      <p:sp>
        <p:nvSpPr>
          <p:cNvPr id="3" name="Vertical Text Placeholder 2"/>
          <p:cNvSpPr>
            <a:spLocks noGrp="1"/>
          </p:cNvSpPr>
          <p:nvPr>
            <p:ph type="body" orient="vert" idx="1"/>
          </p:nvPr>
        </p:nvSpPr>
        <p:spPr/>
        <p:txBody>
          <a:bodyPr vert="eaVert" anchor="t"/>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3079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но заглавие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bg-BG"/>
              <a:t>Редакт. стил загл. образец</a:t>
            </a:r>
            <a:endParaRPr lang="en-US"/>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9822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лавие и съдържание">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bg-BG"/>
              <a:t>Редакт. стил загл. образец</a:t>
            </a:r>
            <a:endParaRPr lang="en-US"/>
          </a:p>
        </p:txBody>
      </p:sp>
      <p:sp>
        <p:nvSpPr>
          <p:cNvPr id="3" name="Content Placeholder 2"/>
          <p:cNvSpPr>
            <a:spLocks noGrp="1"/>
          </p:cNvSpPr>
          <p:nvPr>
            <p:ph idx="1"/>
          </p:nvPr>
        </p:nvSpPr>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a:p>
        </p:txBody>
      </p:sp>
      <p:sp>
        <p:nvSpPr>
          <p:cNvPr id="4" name="Date Placeholder 3"/>
          <p:cNvSpPr>
            <a:spLocks noGrp="1"/>
          </p:cNvSpPr>
          <p:nvPr>
            <p:ph type="dt" sz="half" idx="10"/>
          </p:nvPr>
        </p:nvSpPr>
        <p:spPr/>
        <p:txBody>
          <a:bodyPr/>
          <a:lstStyle/>
          <a:p>
            <a:fld id="{52647F38-B617-4D2F-AE0A-013F0C4D2C57}" type="datetimeFigureOut">
              <a:rPr lang="en-US" smtClean="0"/>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a:p>
        </p:txBody>
      </p:sp>
    </p:spTree>
    <p:extLst>
      <p:ext uri="{BB962C8B-B14F-4D97-AF65-F5344CB8AC3E}">
        <p14:creationId xmlns:p14="http://schemas.microsoft.com/office/powerpoint/2010/main" val="1662716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лавка на секция">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bg-BG"/>
              <a:t>Редакт. стил загл. образец</a:t>
            </a:r>
            <a:endParaRPr lang="en-US"/>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p>
            <a:fld id="{B61BEF0D-F0BB-DE4B-95CE-6DB70DBA9567}" type="datetimeFigureOut">
              <a:rPr lang="en-US" smtClean="0"/>
              <a:pPr/>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3255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е съдържани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a:t>Редакт. стил загл. образец</a:t>
            </a:r>
            <a:endParaRPr lang="en-US"/>
          </a:p>
        </p:txBody>
      </p:sp>
      <p:sp>
        <p:nvSpPr>
          <p:cNvPr id="3" name="Content Placeholder 2"/>
          <p:cNvSpPr>
            <a:spLocks noGrp="1"/>
          </p:cNvSpPr>
          <p:nvPr>
            <p:ph sz="half" idx="1"/>
          </p:nvPr>
        </p:nvSpPr>
        <p:spPr>
          <a:xfrm>
            <a:off x="1298448" y="2560320"/>
            <a:ext cx="4718304" cy="3310128"/>
          </a:xfrm>
        </p:spPr>
        <p:txBody>
          <a:bodyPr>
            <a:normAutofit/>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a:p>
        </p:txBody>
      </p:sp>
      <p:sp>
        <p:nvSpPr>
          <p:cNvPr id="4" name="Content Placeholder 3"/>
          <p:cNvSpPr>
            <a:spLocks noGrp="1"/>
          </p:cNvSpPr>
          <p:nvPr>
            <p:ph sz="half" idx="2"/>
          </p:nvPr>
        </p:nvSpPr>
        <p:spPr>
          <a:xfrm>
            <a:off x="6181344" y="2560320"/>
            <a:ext cx="4718304" cy="3310128"/>
          </a:xfrm>
        </p:spPr>
        <p:txBody>
          <a:bodyPr>
            <a:normAutofit/>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a:p>
        </p:txBody>
      </p:sp>
      <p:sp>
        <p:nvSpPr>
          <p:cNvPr id="5" name="Date Placeholder 4"/>
          <p:cNvSpPr>
            <a:spLocks noGrp="1"/>
          </p:cNvSpPr>
          <p:nvPr>
            <p:ph type="dt" sz="half" idx="10"/>
          </p:nvPr>
        </p:nvSpPr>
        <p:spPr/>
        <p:txBody>
          <a:bodyPr/>
          <a:lstStyle/>
          <a:p>
            <a:fld id="{05BFA754-D5C3-4E66-96A6-867B257F58DC}" type="datetimeFigureOut">
              <a:rPr lang="en-US" smtClean="0"/>
              <a:t>3/2/2020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8666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bg-BG"/>
              <a:t>Редакт. стил загл. образец</a:t>
            </a:r>
            <a:endParaRPr lang="en-US"/>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a:t>Щракнете, за да редактирате стиловете на текста в образеца</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a:t>Щракнете, за да редактирате стиловете на текста в образеца</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3/2/2020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4067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Само заглав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a:t>Редакт. стил загл. образец</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3/2/2020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7652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разе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63673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Съдържание с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bg-BG"/>
              <a:t>Редакт. стил загл. образец</a:t>
            </a:r>
            <a:endParaRPr lang="en-US"/>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a:t>Щракнете, за да редактирате стиловете на текста в образеца</a:t>
            </a:r>
          </a:p>
        </p:txBody>
      </p:sp>
      <p:sp>
        <p:nvSpPr>
          <p:cNvPr id="5" name="Date Placeholder 4"/>
          <p:cNvSpPr>
            <a:spLocks noGrp="1"/>
          </p:cNvSpPr>
          <p:nvPr>
            <p:ph type="dt" sz="half" idx="10"/>
          </p:nvPr>
        </p:nvSpPr>
        <p:spPr/>
        <p:txBody>
          <a:bodyPr/>
          <a:lstStyle/>
          <a:p>
            <a:fld id="{B61BEF0D-F0BB-DE4B-95CE-6DB70DBA9567}" type="datetimeFigureOut">
              <a:rPr lang="en-US" smtClean="0"/>
              <a:pPr/>
              <a:t>3/2/2020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567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Картина с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bg-BG"/>
              <a:t>Редакт. стил загл. образец</a:t>
            </a:r>
            <a:endParaRPr lang="en-US"/>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bg-BG"/>
              <a:t>Щракнете върху иконата, за да добавите картина</a:t>
            </a:r>
            <a:endParaRPr lang="en-US"/>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a:t>Щракнете, за да редактирате стиловете на текста в образеца</a:t>
            </a:r>
          </a:p>
        </p:txBody>
      </p:sp>
      <p:sp>
        <p:nvSpPr>
          <p:cNvPr id="5" name="Date Placeholder 4"/>
          <p:cNvSpPr>
            <a:spLocks noGrp="1"/>
          </p:cNvSpPr>
          <p:nvPr>
            <p:ph type="dt" sz="half" idx="10"/>
          </p:nvPr>
        </p:nvSpPr>
        <p:spPr/>
        <p:txBody>
          <a:bodyPr/>
          <a:lstStyle/>
          <a:p>
            <a:fld id="{B61BEF0D-F0BB-DE4B-95CE-6DB70DBA9567}" type="datetimeFigureOut">
              <a:rPr lang="en-US" smtClean="0"/>
              <a:pPr/>
              <a:t>3/2/2020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093008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bg-BG"/>
              <a:t>Редакт. стил загл. образец</a:t>
            </a:r>
            <a:endParaRPr lang="en-US"/>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3/2/2020</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584193591"/>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nationalgeographic.com/environment/global-warming/pollution/"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jpe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ctrTitle"/>
          </p:nvPr>
        </p:nvSpPr>
        <p:spPr/>
        <p:txBody>
          <a:bodyPr/>
          <a:lstStyle/>
          <a:p>
            <a:r>
              <a:rPr lang="bg-BG" dirty="0">
                <a:ea typeface="+mj-lt"/>
                <a:cs typeface="+mj-lt"/>
              </a:rPr>
              <a:t>Метеорологична станция</a:t>
            </a:r>
            <a:endParaRPr lang="en-US" dirty="0"/>
          </a:p>
        </p:txBody>
      </p:sp>
      <p:sp>
        <p:nvSpPr>
          <p:cNvPr id="3" name="Подзаглавие 2"/>
          <p:cNvSpPr>
            <a:spLocks noGrp="1"/>
          </p:cNvSpPr>
          <p:nvPr>
            <p:ph type="subTitle" idx="1"/>
          </p:nvPr>
        </p:nvSpPr>
        <p:spPr/>
        <p:txBody>
          <a:bodyPr/>
          <a:lstStyle/>
          <a:p>
            <a:r>
              <a:rPr lang="bg-BG" dirty="0"/>
              <a:t>От Мартин Атанасов и</a:t>
            </a:r>
          </a:p>
          <a:p>
            <a:r>
              <a:rPr lang="bg-BG" dirty="0"/>
              <a:t>Иван Димов</a:t>
            </a:r>
          </a:p>
        </p:txBody>
      </p:sp>
    </p:spTree>
    <p:extLst>
      <p:ext uri="{BB962C8B-B14F-4D97-AF65-F5344CB8AC3E}">
        <p14:creationId xmlns:p14="http://schemas.microsoft.com/office/powerpoint/2010/main" val="2015688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79D9BAE7-B8AD-4A16-98F4-4EF1CC3C5FEB}"/>
              </a:ext>
            </a:extLst>
          </p:cNvPr>
          <p:cNvSpPr>
            <a:spLocks noGrp="1"/>
          </p:cNvSpPr>
          <p:nvPr>
            <p:ph type="title"/>
          </p:nvPr>
        </p:nvSpPr>
        <p:spPr/>
        <p:txBody>
          <a:bodyPr>
            <a:normAutofit/>
          </a:bodyPr>
          <a:lstStyle/>
          <a:p>
            <a:r>
              <a:rPr lang="bg-BG" dirty="0"/>
              <a:t>Използвана литература.</a:t>
            </a:r>
          </a:p>
        </p:txBody>
      </p:sp>
      <p:sp>
        <p:nvSpPr>
          <p:cNvPr id="3" name="Контейнер за съдържание 2">
            <a:extLst>
              <a:ext uri="{FF2B5EF4-FFF2-40B4-BE49-F238E27FC236}">
                <a16:creationId xmlns:a16="http://schemas.microsoft.com/office/drawing/2014/main" id="{E8D4572C-B496-4688-998D-8D1801C06D65}"/>
              </a:ext>
            </a:extLst>
          </p:cNvPr>
          <p:cNvSpPr>
            <a:spLocks noGrp="1"/>
          </p:cNvSpPr>
          <p:nvPr>
            <p:ph sz="half" idx="1"/>
          </p:nvPr>
        </p:nvSpPr>
        <p:spPr>
          <a:xfrm>
            <a:off x="1298448" y="2560320"/>
            <a:ext cx="10026904" cy="3538728"/>
          </a:xfrm>
        </p:spPr>
        <p:txBody>
          <a:bodyPr/>
          <a:lstStyle/>
          <a:p>
            <a:r>
              <a:rPr lang="bg-BG"/>
              <a:t>National Geographic- </a:t>
            </a:r>
            <a:r>
              <a:rPr lang="bg-BG">
                <a:ea typeface="+mn-lt"/>
                <a:cs typeface="+mn-lt"/>
                <a:hlinkClick r:id="rId2"/>
              </a:rPr>
              <a:t>https://www.nationalgeographic.com/environment/global-warming/pollution/</a:t>
            </a:r>
          </a:p>
          <a:p>
            <a:endParaRPr lang="bg-BG"/>
          </a:p>
        </p:txBody>
      </p:sp>
    </p:spTree>
    <p:extLst>
      <p:ext uri="{BB962C8B-B14F-4D97-AF65-F5344CB8AC3E}">
        <p14:creationId xmlns:p14="http://schemas.microsoft.com/office/powerpoint/2010/main" val="2515835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5066F8AE-A5C7-4B3E-B1DA-D0B624059BE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1" name="Picture 20">
              <a:extLst>
                <a:ext uri="{FF2B5EF4-FFF2-40B4-BE49-F238E27FC236}">
                  <a16:creationId xmlns:a16="http://schemas.microsoft.com/office/drawing/2014/main" id="{F78E901E-6697-44E3-9533-1457FA4F0488}"/>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 name="Rectangle 21">
              <a:extLst>
                <a:ext uri="{FF2B5EF4-FFF2-40B4-BE49-F238E27FC236}">
                  <a16:creationId xmlns:a16="http://schemas.microsoft.com/office/drawing/2014/main" id="{C515452A-514A-4763-9932-37302A8D6D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3" name="Picture 22">
              <a:extLst>
                <a:ext uri="{FF2B5EF4-FFF2-40B4-BE49-F238E27FC236}">
                  <a16:creationId xmlns:a16="http://schemas.microsoft.com/office/drawing/2014/main" id="{D0EC146D-CF08-4B34-ADEB-2F0296F98A14}"/>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4" name="Picture 23">
              <a:extLst>
                <a:ext uri="{FF2B5EF4-FFF2-40B4-BE49-F238E27FC236}">
                  <a16:creationId xmlns:a16="http://schemas.microsoft.com/office/drawing/2014/main" id="{E1FBA240-87AB-400A-9292-7DC6F3E55215}"/>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useBgFill="1">
        <p:nvSpPr>
          <p:cNvPr id="26" name="Rectangle 25">
            <a:extLst>
              <a:ext uri="{FF2B5EF4-FFF2-40B4-BE49-F238E27FC236}">
                <a16:creationId xmlns:a16="http://schemas.microsoft.com/office/drawing/2014/main" id="{F733538D-5433-42E7-AA08-DC5FDEDA47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5" descr="A picture containing photo, sitting, black, white&#10;&#10;Description generated with very high confidence">
            <a:extLst>
              <a:ext uri="{FF2B5EF4-FFF2-40B4-BE49-F238E27FC236}">
                <a16:creationId xmlns:a16="http://schemas.microsoft.com/office/drawing/2014/main" id="{3D95FDFB-4B59-4941-9CBF-71C31DBAA6A1}"/>
              </a:ext>
            </a:extLst>
          </p:cNvPr>
          <p:cNvPicPr>
            <a:picLocks noChangeAspect="1"/>
          </p:cNvPicPr>
          <p:nvPr/>
        </p:nvPicPr>
        <p:blipFill rotWithShape="1">
          <a:blip r:embed="rId5"/>
          <a:srcRect/>
          <a:stretch/>
        </p:blipFill>
        <p:spPr>
          <a:xfrm>
            <a:off x="20" y="10"/>
            <a:ext cx="12191980" cy="6857990"/>
          </a:xfrm>
          <a:prstGeom prst="rect">
            <a:avLst/>
          </a:prstGeom>
        </p:spPr>
      </p:pic>
    </p:spTree>
    <p:extLst>
      <p:ext uri="{BB962C8B-B14F-4D97-AF65-F5344CB8AC3E}">
        <p14:creationId xmlns:p14="http://schemas.microsoft.com/office/powerpoint/2010/main" val="1398622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727AD-2D94-4F1C-912B-4DCB1D172C08}"/>
              </a:ext>
            </a:extLst>
          </p:cNvPr>
          <p:cNvSpPr>
            <a:spLocks noGrp="1"/>
          </p:cNvSpPr>
          <p:nvPr>
            <p:ph type="title"/>
          </p:nvPr>
        </p:nvSpPr>
        <p:spPr/>
        <p:txBody>
          <a:bodyPr>
            <a:normAutofit/>
          </a:bodyPr>
          <a:lstStyle/>
          <a:p>
            <a:r>
              <a:rPr lang="en-US" dirty="0" err="1"/>
              <a:t>Технологии</a:t>
            </a:r>
            <a:r>
              <a:rPr lang="en-US" dirty="0"/>
              <a:t> </a:t>
            </a:r>
            <a:r>
              <a:rPr lang="en-US" dirty="0" err="1"/>
              <a:t>използвани</a:t>
            </a:r>
            <a:r>
              <a:rPr lang="en-US" dirty="0"/>
              <a:t> в </a:t>
            </a:r>
            <a:r>
              <a:rPr lang="en-US" dirty="0" err="1"/>
              <a:t>проекта</a:t>
            </a:r>
          </a:p>
        </p:txBody>
      </p:sp>
      <p:sp>
        <p:nvSpPr>
          <p:cNvPr id="3" name="Content Placeholder 2">
            <a:extLst>
              <a:ext uri="{FF2B5EF4-FFF2-40B4-BE49-F238E27FC236}">
                <a16:creationId xmlns:a16="http://schemas.microsoft.com/office/drawing/2014/main" id="{54A699B1-4979-4A71-9E6C-39E6F0DEE9A2}"/>
              </a:ext>
            </a:extLst>
          </p:cNvPr>
          <p:cNvSpPr>
            <a:spLocks noGrp="1"/>
          </p:cNvSpPr>
          <p:nvPr>
            <p:ph idx="1"/>
          </p:nvPr>
        </p:nvSpPr>
        <p:spPr>
          <a:xfrm>
            <a:off x="1295401" y="2556932"/>
            <a:ext cx="2772885" cy="3318936"/>
          </a:xfrm>
        </p:spPr>
        <p:txBody>
          <a:bodyPr/>
          <a:lstStyle/>
          <a:p>
            <a:r>
              <a:rPr lang="en-US"/>
              <a:t>CSS</a:t>
            </a:r>
          </a:p>
          <a:p>
            <a:r>
              <a:rPr lang="en-US"/>
              <a:t>JAVASCRIPT</a:t>
            </a:r>
          </a:p>
          <a:p>
            <a:r>
              <a:rPr lang="en-US"/>
              <a:t>HTML</a:t>
            </a:r>
          </a:p>
          <a:p>
            <a:r>
              <a:rPr lang="en-US"/>
              <a:t>Arduino IDE</a:t>
            </a:r>
          </a:p>
          <a:p>
            <a:r>
              <a:rPr lang="en-US"/>
              <a:t>Visual Studio Code</a:t>
            </a:r>
          </a:p>
          <a:p>
            <a:endParaRPr lang="en-US"/>
          </a:p>
          <a:p>
            <a:endParaRPr lang="en-US"/>
          </a:p>
        </p:txBody>
      </p:sp>
      <p:pic>
        <p:nvPicPr>
          <p:cNvPr id="6" name="Picture 6" descr="A close up of a sign&#10;&#10;Description generated with very high confidence">
            <a:extLst>
              <a:ext uri="{FF2B5EF4-FFF2-40B4-BE49-F238E27FC236}">
                <a16:creationId xmlns:a16="http://schemas.microsoft.com/office/drawing/2014/main" id="{B41AB94F-13DB-42D7-A808-9803A99705DD}"/>
              </a:ext>
            </a:extLst>
          </p:cNvPr>
          <p:cNvPicPr>
            <a:picLocks noChangeAspect="1"/>
          </p:cNvPicPr>
          <p:nvPr/>
        </p:nvPicPr>
        <p:blipFill>
          <a:blip r:embed="rId2"/>
          <a:stretch>
            <a:fillRect/>
          </a:stretch>
        </p:blipFill>
        <p:spPr>
          <a:xfrm>
            <a:off x="6158056" y="2476995"/>
            <a:ext cx="1654629" cy="1634837"/>
          </a:xfrm>
          <a:prstGeom prst="rect">
            <a:avLst/>
          </a:prstGeom>
        </p:spPr>
      </p:pic>
      <p:pic>
        <p:nvPicPr>
          <p:cNvPr id="8" name="Picture 8" descr="A close up of a sign&#10;&#10;Description generated with very high confidence">
            <a:extLst>
              <a:ext uri="{FF2B5EF4-FFF2-40B4-BE49-F238E27FC236}">
                <a16:creationId xmlns:a16="http://schemas.microsoft.com/office/drawing/2014/main" id="{C92D0A20-4461-4932-840A-B17D878E01C6}"/>
              </a:ext>
            </a:extLst>
          </p:cNvPr>
          <p:cNvPicPr>
            <a:picLocks noChangeAspect="1"/>
          </p:cNvPicPr>
          <p:nvPr/>
        </p:nvPicPr>
        <p:blipFill>
          <a:blip r:embed="rId3"/>
          <a:stretch>
            <a:fillRect/>
          </a:stretch>
        </p:blipFill>
        <p:spPr>
          <a:xfrm>
            <a:off x="6270934" y="4122922"/>
            <a:ext cx="2843558" cy="2115943"/>
          </a:xfrm>
          <a:prstGeom prst="rect">
            <a:avLst/>
          </a:prstGeom>
        </p:spPr>
      </p:pic>
      <p:pic>
        <p:nvPicPr>
          <p:cNvPr id="4" name="Picture 6" descr="A close up of a logo&#10;&#10;Description generated with high confidence">
            <a:extLst>
              <a:ext uri="{FF2B5EF4-FFF2-40B4-BE49-F238E27FC236}">
                <a16:creationId xmlns:a16="http://schemas.microsoft.com/office/drawing/2014/main" id="{9298DD2A-7F2A-4747-9997-EBFA060B0F8B}"/>
              </a:ext>
            </a:extLst>
          </p:cNvPr>
          <p:cNvPicPr>
            <a:picLocks noChangeAspect="1"/>
          </p:cNvPicPr>
          <p:nvPr/>
        </p:nvPicPr>
        <p:blipFill>
          <a:blip r:embed="rId4"/>
          <a:stretch>
            <a:fillRect/>
          </a:stretch>
        </p:blipFill>
        <p:spPr>
          <a:xfrm>
            <a:off x="8770663" y="2483036"/>
            <a:ext cx="1545772" cy="1525980"/>
          </a:xfrm>
          <a:prstGeom prst="rect">
            <a:avLst/>
          </a:prstGeom>
        </p:spPr>
      </p:pic>
      <p:pic>
        <p:nvPicPr>
          <p:cNvPr id="14" name="Picture 14" descr="A picture containing drawing&#10;&#10;Description generated with very high confidence">
            <a:extLst>
              <a:ext uri="{FF2B5EF4-FFF2-40B4-BE49-F238E27FC236}">
                <a16:creationId xmlns:a16="http://schemas.microsoft.com/office/drawing/2014/main" id="{C10FE8F1-1C5D-4119-BD57-6A76DAF2C6D2}"/>
              </a:ext>
            </a:extLst>
          </p:cNvPr>
          <p:cNvPicPr>
            <a:picLocks noChangeAspect="1"/>
          </p:cNvPicPr>
          <p:nvPr/>
        </p:nvPicPr>
        <p:blipFill>
          <a:blip r:embed="rId5"/>
          <a:stretch>
            <a:fillRect/>
          </a:stretch>
        </p:blipFill>
        <p:spPr>
          <a:xfrm>
            <a:off x="9281364" y="4732246"/>
            <a:ext cx="2087207" cy="1319594"/>
          </a:xfrm>
          <a:prstGeom prst="rect">
            <a:avLst/>
          </a:prstGeom>
        </p:spPr>
      </p:pic>
    </p:spTree>
    <p:extLst>
      <p:ext uri="{BB962C8B-B14F-4D97-AF65-F5344CB8AC3E}">
        <p14:creationId xmlns:p14="http://schemas.microsoft.com/office/powerpoint/2010/main" val="2266210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997BA-0F35-491F-933B-1A37A8352C4A}"/>
              </a:ext>
            </a:extLst>
          </p:cNvPr>
          <p:cNvSpPr>
            <a:spLocks noGrp="1"/>
          </p:cNvSpPr>
          <p:nvPr>
            <p:ph type="title"/>
          </p:nvPr>
        </p:nvSpPr>
        <p:spPr>
          <a:xfrm>
            <a:off x="1295402" y="982132"/>
            <a:ext cx="9601196" cy="1303867"/>
          </a:xfrm>
        </p:spPr>
        <p:txBody>
          <a:bodyPr>
            <a:normAutofit/>
          </a:bodyPr>
          <a:lstStyle/>
          <a:p>
            <a:r>
              <a:rPr lang="en-US" dirty="0" err="1"/>
              <a:t>Резюме</a:t>
            </a:r>
          </a:p>
        </p:txBody>
      </p:sp>
      <p:sp>
        <p:nvSpPr>
          <p:cNvPr id="3" name="Content Placeholder 2">
            <a:extLst>
              <a:ext uri="{FF2B5EF4-FFF2-40B4-BE49-F238E27FC236}">
                <a16:creationId xmlns:a16="http://schemas.microsoft.com/office/drawing/2014/main" id="{35337B9F-5BDA-435C-ACE6-9E7E12E87382}"/>
              </a:ext>
            </a:extLst>
          </p:cNvPr>
          <p:cNvSpPr>
            <a:spLocks noGrp="1"/>
          </p:cNvSpPr>
          <p:nvPr>
            <p:ph idx="1"/>
          </p:nvPr>
        </p:nvSpPr>
        <p:spPr>
          <a:xfrm>
            <a:off x="1295402" y="2556932"/>
            <a:ext cx="6256866" cy="3318936"/>
          </a:xfrm>
        </p:spPr>
        <p:txBody>
          <a:bodyPr>
            <a:normAutofit/>
          </a:bodyPr>
          <a:lstStyle/>
          <a:p>
            <a:r>
              <a:rPr lang="en-US" dirty="0" err="1"/>
              <a:t>Станцията</a:t>
            </a:r>
            <a:r>
              <a:rPr lang="en-US" dirty="0"/>
              <a:t> </a:t>
            </a:r>
            <a:r>
              <a:rPr lang="en-US" dirty="0" err="1"/>
              <a:t>измерва</a:t>
            </a:r>
            <a:r>
              <a:rPr lang="en-US" dirty="0"/>
              <a:t> </a:t>
            </a:r>
            <a:r>
              <a:rPr lang="en-US" dirty="0" err="1"/>
              <a:t>атмосферното</a:t>
            </a:r>
            <a:r>
              <a:rPr lang="en-US" dirty="0"/>
              <a:t> </a:t>
            </a:r>
            <a:r>
              <a:rPr lang="en-US" dirty="0" err="1"/>
              <a:t>налягане</a:t>
            </a:r>
            <a:r>
              <a:rPr lang="en-US" dirty="0"/>
              <a:t>, </a:t>
            </a:r>
            <a:r>
              <a:rPr lang="en-US" dirty="0" err="1"/>
              <a:t>скоростта</a:t>
            </a:r>
            <a:r>
              <a:rPr lang="en-US" dirty="0"/>
              <a:t> и </a:t>
            </a:r>
            <a:r>
              <a:rPr lang="en-US" dirty="0" err="1"/>
              <a:t>силата</a:t>
            </a:r>
            <a:r>
              <a:rPr lang="en-US" dirty="0"/>
              <a:t> </a:t>
            </a:r>
            <a:r>
              <a:rPr lang="en-US" dirty="0" err="1"/>
              <a:t>на</a:t>
            </a:r>
            <a:r>
              <a:rPr lang="en-US" dirty="0"/>
              <a:t> </a:t>
            </a:r>
            <a:r>
              <a:rPr lang="en-US" dirty="0" err="1"/>
              <a:t>вятъра</a:t>
            </a:r>
            <a:r>
              <a:rPr lang="en-US" dirty="0"/>
              <a:t>, </a:t>
            </a:r>
            <a:r>
              <a:rPr lang="bg" dirty="0">
                <a:ea typeface="+mn-lt"/>
                <a:cs typeface="+mn-lt"/>
              </a:rPr>
              <a:t>температурата и влажността на въздуха и количеството паднал дъжд. Тези данни се изпращат към сайта ни и са показани в различни таблици.</a:t>
            </a:r>
            <a:endParaRPr lang="bg" dirty="0"/>
          </a:p>
        </p:txBody>
      </p:sp>
      <p:pic>
        <p:nvPicPr>
          <p:cNvPr id="4" name="Picture 4" descr="A picture containing object, light&#10;&#10;Description generated with very high confidence">
            <a:extLst>
              <a:ext uri="{FF2B5EF4-FFF2-40B4-BE49-F238E27FC236}">
                <a16:creationId xmlns:a16="http://schemas.microsoft.com/office/drawing/2014/main" id="{3897521A-49E3-4EE2-B722-9F9FE34C1467}"/>
              </a:ext>
            </a:extLst>
          </p:cNvPr>
          <p:cNvPicPr>
            <a:picLocks noChangeAspect="1"/>
          </p:cNvPicPr>
          <p:nvPr/>
        </p:nvPicPr>
        <p:blipFill rotWithShape="1">
          <a:blip r:embed="rId4"/>
          <a:srcRect l="242" r="3721" b="6"/>
          <a:stretch/>
        </p:blipFill>
        <p:spPr>
          <a:xfrm>
            <a:off x="7891683" y="2496464"/>
            <a:ext cx="3319757" cy="3455415"/>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3301642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733538D-5433-42E7-AA08-DC5FDEDA47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clock&#10;&#10;Description generated with very high confidence">
            <a:extLst>
              <a:ext uri="{FF2B5EF4-FFF2-40B4-BE49-F238E27FC236}">
                <a16:creationId xmlns:a16="http://schemas.microsoft.com/office/drawing/2014/main" id="{C45FEDD1-1862-4D22-B2E3-059E48540F4F}"/>
              </a:ext>
            </a:extLst>
          </p:cNvPr>
          <p:cNvPicPr>
            <a:picLocks noChangeAspect="1"/>
          </p:cNvPicPr>
          <p:nvPr/>
        </p:nvPicPr>
        <p:blipFill rotWithShape="1">
          <a:blip r:embed="rId3"/>
          <a:srcRect l="1778" r="1" b="1"/>
          <a:stretch/>
        </p:blipFill>
        <p:spPr>
          <a:xfrm>
            <a:off x="20" y="10"/>
            <a:ext cx="12191980" cy="6857990"/>
          </a:xfrm>
          <a:prstGeom prst="rect">
            <a:avLst/>
          </a:prstGeom>
        </p:spPr>
      </p:pic>
    </p:spTree>
    <p:extLst>
      <p:ext uri="{BB962C8B-B14F-4D97-AF65-F5344CB8AC3E}">
        <p14:creationId xmlns:p14="http://schemas.microsoft.com/office/powerpoint/2010/main" val="1775680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6E1520-2FF6-4854-9AF4-AEF2311B583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0" name="Rectangle 9">
              <a:extLst>
                <a:ext uri="{FF2B5EF4-FFF2-40B4-BE49-F238E27FC236}">
                  <a16:creationId xmlns:a16="http://schemas.microsoft.com/office/drawing/2014/main" id="{BA5D1594-F7BA-4C1C-9385-FD09BD2A6F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51BC212-81ED-4D4F-A9E1-FE62C9B06D84}"/>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2" name="Picture 11">
                <a:extLst>
                  <a:ext uri="{FF2B5EF4-FFF2-40B4-BE49-F238E27FC236}">
                    <a16:creationId xmlns:a16="http://schemas.microsoft.com/office/drawing/2014/main" id="{A2993D6C-D352-4196-8909-21BFE9863722}"/>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DC52BDAD-556E-4C4C-B776-FD44D9082A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46D91A09-3DF6-490E-955F-8671B86A13F3}"/>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5" name="Picture 14">
                <a:extLst>
                  <a:ext uri="{FF2B5EF4-FFF2-40B4-BE49-F238E27FC236}">
                    <a16:creationId xmlns:a16="http://schemas.microsoft.com/office/drawing/2014/main" id="{DEAA77F7-514B-46E6-980A-60EF52483366}"/>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sp>
        <p:nvSpPr>
          <p:cNvPr id="2" name="Title 1">
            <a:extLst>
              <a:ext uri="{FF2B5EF4-FFF2-40B4-BE49-F238E27FC236}">
                <a16:creationId xmlns:a16="http://schemas.microsoft.com/office/drawing/2014/main" id="{2DBCCA62-63D1-4089-AA28-575C13107E8B}"/>
              </a:ext>
            </a:extLst>
          </p:cNvPr>
          <p:cNvSpPr>
            <a:spLocks noGrp="1"/>
          </p:cNvSpPr>
          <p:nvPr>
            <p:ph type="title"/>
          </p:nvPr>
        </p:nvSpPr>
        <p:spPr>
          <a:xfrm>
            <a:off x="7535825" y="982132"/>
            <a:ext cx="3360772" cy="1303867"/>
          </a:xfrm>
        </p:spPr>
        <p:txBody>
          <a:bodyPr>
            <a:normAutofit fontScale="90000"/>
          </a:bodyPr>
          <a:lstStyle/>
          <a:p>
            <a:r>
              <a:rPr lang="en-US" dirty="0" err="1"/>
              <a:t>Плюсове</a:t>
            </a:r>
            <a:r>
              <a:rPr lang="en-US" dirty="0"/>
              <a:t> и </a:t>
            </a:r>
            <a:r>
              <a:rPr lang="en-US" dirty="0" err="1"/>
              <a:t>минуси</a:t>
            </a:r>
          </a:p>
        </p:txBody>
      </p:sp>
      <p:sp>
        <p:nvSpPr>
          <p:cNvPr id="17" name="Rectangle 16">
            <a:extLst>
              <a:ext uri="{FF2B5EF4-FFF2-40B4-BE49-F238E27FC236}">
                <a16:creationId xmlns:a16="http://schemas.microsoft.com/office/drawing/2014/main" id="{64D0FF6F-093D-47AB-9CBA-8BBEF7F733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lose up of a logo&#10;&#10;Description generated with very high confidence">
            <a:extLst>
              <a:ext uri="{FF2B5EF4-FFF2-40B4-BE49-F238E27FC236}">
                <a16:creationId xmlns:a16="http://schemas.microsoft.com/office/drawing/2014/main" id="{B3EBF7DF-AA48-446B-8F18-9DC67902297A}"/>
              </a:ext>
            </a:extLst>
          </p:cNvPr>
          <p:cNvPicPr>
            <a:picLocks noChangeAspect="1"/>
          </p:cNvPicPr>
          <p:nvPr/>
        </p:nvPicPr>
        <p:blipFill rotWithShape="1">
          <a:blip r:embed="rId6"/>
          <a:srcRect r="205" b="13605"/>
          <a:stretch/>
        </p:blipFill>
        <p:spPr>
          <a:xfrm>
            <a:off x="1412683" y="1957183"/>
            <a:ext cx="5278777" cy="2764830"/>
          </a:xfrm>
          <a:prstGeom prst="rect">
            <a:avLst/>
          </a:prstGeom>
        </p:spPr>
      </p:pic>
      <p:cxnSp>
        <p:nvCxnSpPr>
          <p:cNvPr id="19" name="Straight Connector 18">
            <a:extLst>
              <a:ext uri="{FF2B5EF4-FFF2-40B4-BE49-F238E27FC236}">
                <a16:creationId xmlns:a16="http://schemas.microsoft.com/office/drawing/2014/main" id="{1163510C-FF2B-41B2-AEFC-A952A750740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191A3D16-1422-4A6F-93CE-709CB9E732D4}"/>
              </a:ext>
            </a:extLst>
          </p:cNvPr>
          <p:cNvSpPr>
            <a:spLocks noGrp="1"/>
          </p:cNvSpPr>
          <p:nvPr>
            <p:ph idx="1"/>
          </p:nvPr>
        </p:nvSpPr>
        <p:spPr>
          <a:xfrm>
            <a:off x="7204956" y="2506801"/>
            <a:ext cx="3892165" cy="3830277"/>
          </a:xfrm>
        </p:spPr>
        <p:txBody>
          <a:bodyPr>
            <a:normAutofit lnSpcReduction="10000"/>
          </a:bodyPr>
          <a:lstStyle/>
          <a:p>
            <a:pPr marL="0" indent="0">
              <a:buNone/>
            </a:pPr>
            <a:r>
              <a:rPr lang="en-US" sz="2200" dirty="0" err="1"/>
              <a:t>Плюсовете</a:t>
            </a:r>
            <a:r>
              <a:rPr lang="en-US" sz="2200" dirty="0"/>
              <a:t> </a:t>
            </a:r>
            <a:r>
              <a:rPr lang="en-US" sz="2200" dirty="0" err="1"/>
              <a:t>са</a:t>
            </a:r>
            <a:r>
              <a:rPr lang="en-US" sz="2200" dirty="0"/>
              <a:t>:</a:t>
            </a:r>
          </a:p>
          <a:p>
            <a:r>
              <a:rPr lang="en-US" sz="2200" dirty="0" err="1"/>
              <a:t>Може</a:t>
            </a:r>
            <a:r>
              <a:rPr lang="en-US" sz="2200" dirty="0"/>
              <a:t> </a:t>
            </a:r>
            <a:r>
              <a:rPr lang="en-US" sz="2200" dirty="0" err="1"/>
              <a:t>да</a:t>
            </a:r>
            <a:r>
              <a:rPr lang="en-US" sz="2200" dirty="0"/>
              <a:t> </a:t>
            </a:r>
            <a:r>
              <a:rPr lang="en-US" sz="2200" dirty="0" err="1"/>
              <a:t>се</a:t>
            </a:r>
            <a:r>
              <a:rPr lang="en-US" sz="2200" dirty="0"/>
              <a:t> </a:t>
            </a:r>
            <a:r>
              <a:rPr lang="en-US" sz="2200" dirty="0" err="1"/>
              <a:t>използва</a:t>
            </a:r>
            <a:r>
              <a:rPr lang="en-US" sz="2200" dirty="0"/>
              <a:t> </a:t>
            </a:r>
            <a:r>
              <a:rPr lang="en-US" sz="2200" dirty="0" err="1"/>
              <a:t>вместо</a:t>
            </a:r>
            <a:r>
              <a:rPr lang="en-US" sz="2200" dirty="0"/>
              <a:t> </a:t>
            </a:r>
            <a:r>
              <a:rPr lang="en-US" sz="2200" dirty="0" err="1"/>
              <a:t>големите</a:t>
            </a:r>
            <a:r>
              <a:rPr lang="en-US" sz="2200" dirty="0"/>
              <a:t> </a:t>
            </a:r>
            <a:r>
              <a:rPr lang="en-US" sz="2200" dirty="0" err="1"/>
              <a:t>станции</a:t>
            </a:r>
            <a:r>
              <a:rPr lang="en-US" sz="2200" dirty="0"/>
              <a:t>, </a:t>
            </a:r>
            <a:r>
              <a:rPr lang="en-US" sz="2200" dirty="0" err="1"/>
              <a:t>благодарение</a:t>
            </a:r>
            <a:r>
              <a:rPr lang="en-US" sz="2200" dirty="0"/>
              <a:t> </a:t>
            </a:r>
            <a:r>
              <a:rPr lang="en-US" sz="2200" dirty="0" err="1"/>
              <a:t>на</a:t>
            </a:r>
            <a:r>
              <a:rPr lang="en-US" sz="2200" dirty="0"/>
              <a:t> </a:t>
            </a:r>
            <a:r>
              <a:rPr lang="en-US" sz="2200" dirty="0" err="1"/>
              <a:t>което</a:t>
            </a:r>
            <a:r>
              <a:rPr lang="en-US" sz="2200" dirty="0"/>
              <a:t> </a:t>
            </a:r>
            <a:r>
              <a:rPr lang="en-US" sz="2200" dirty="0" err="1"/>
              <a:t>ще</a:t>
            </a:r>
            <a:r>
              <a:rPr lang="en-US" sz="2200" dirty="0"/>
              <a:t> </a:t>
            </a:r>
            <a:r>
              <a:rPr lang="en-US" sz="2200" dirty="0" err="1"/>
              <a:t>спести</a:t>
            </a:r>
            <a:r>
              <a:rPr lang="en-US" sz="2200" dirty="0"/>
              <a:t> </a:t>
            </a:r>
            <a:r>
              <a:rPr lang="en-US" sz="2200" dirty="0" err="1"/>
              <a:t>енергия</a:t>
            </a:r>
            <a:r>
              <a:rPr lang="en-US" sz="2200" dirty="0"/>
              <a:t>, </a:t>
            </a:r>
            <a:r>
              <a:rPr lang="en-US" sz="2200" dirty="0" err="1"/>
              <a:t>пари</a:t>
            </a:r>
            <a:r>
              <a:rPr lang="en-US" sz="2200" dirty="0"/>
              <a:t> и </a:t>
            </a:r>
            <a:r>
              <a:rPr lang="en-US" sz="2200" dirty="0" err="1"/>
              <a:t>ресурси</a:t>
            </a:r>
            <a:r>
              <a:rPr lang="en-US" sz="2200" dirty="0"/>
              <a:t>.</a:t>
            </a:r>
          </a:p>
          <a:p>
            <a:r>
              <a:rPr lang="en-US" sz="2200" dirty="0" err="1"/>
              <a:t>Може</a:t>
            </a:r>
            <a:r>
              <a:rPr lang="en-US" sz="2200" dirty="0"/>
              <a:t> </a:t>
            </a:r>
            <a:r>
              <a:rPr lang="en-US" sz="2200" dirty="0" err="1"/>
              <a:t>да</a:t>
            </a:r>
            <a:r>
              <a:rPr lang="en-US" sz="2200" dirty="0"/>
              <a:t> </a:t>
            </a:r>
            <a:r>
              <a:rPr lang="en-US" sz="2200" dirty="0" err="1"/>
              <a:t>се</a:t>
            </a:r>
            <a:r>
              <a:rPr lang="en-US" sz="2200" dirty="0"/>
              <a:t> </a:t>
            </a:r>
            <a:r>
              <a:rPr lang="en-US" sz="2200" dirty="0" err="1"/>
              <a:t>постави</a:t>
            </a:r>
            <a:r>
              <a:rPr lang="en-US" sz="2200" dirty="0"/>
              <a:t> </a:t>
            </a:r>
            <a:r>
              <a:rPr lang="en-US" sz="2200" dirty="0" err="1"/>
              <a:t>навсякъде</a:t>
            </a:r>
            <a:r>
              <a:rPr lang="en-US" sz="2200" dirty="0"/>
              <a:t>.</a:t>
            </a:r>
          </a:p>
          <a:p>
            <a:r>
              <a:rPr lang="en-US" sz="2200" dirty="0" err="1"/>
              <a:t>Ако</a:t>
            </a:r>
            <a:r>
              <a:rPr lang="en-US" sz="2200" dirty="0"/>
              <a:t> </a:t>
            </a:r>
            <a:r>
              <a:rPr lang="en-US" sz="2200" dirty="0" err="1"/>
              <a:t>нещо</a:t>
            </a:r>
            <a:r>
              <a:rPr lang="en-US" sz="2200" dirty="0"/>
              <a:t> </a:t>
            </a:r>
            <a:r>
              <a:rPr lang="en-US" sz="2200" dirty="0" err="1"/>
              <a:t>се</a:t>
            </a:r>
            <a:r>
              <a:rPr lang="en-US" sz="2200" dirty="0"/>
              <a:t> </a:t>
            </a:r>
            <a:r>
              <a:rPr lang="en-US" sz="2200" dirty="0" err="1"/>
              <a:t>счупи</a:t>
            </a:r>
            <a:r>
              <a:rPr lang="en-US" sz="2200" dirty="0"/>
              <a:t>., </a:t>
            </a:r>
            <a:r>
              <a:rPr lang="en-US" sz="2200" dirty="0" err="1"/>
              <a:t>замяната</a:t>
            </a:r>
            <a:r>
              <a:rPr lang="en-US" sz="2200" dirty="0"/>
              <a:t> </a:t>
            </a:r>
            <a:r>
              <a:rPr lang="en-US" sz="2200" dirty="0" err="1"/>
              <a:t>на</a:t>
            </a:r>
            <a:r>
              <a:rPr lang="en-US" sz="2200" dirty="0"/>
              <a:t> </a:t>
            </a:r>
            <a:r>
              <a:rPr lang="en-US" sz="2200" dirty="0" err="1"/>
              <a:t>частта</a:t>
            </a:r>
            <a:r>
              <a:rPr lang="en-US" sz="2200" dirty="0"/>
              <a:t> е </a:t>
            </a:r>
            <a:r>
              <a:rPr lang="en-US" sz="2200" dirty="0" err="1"/>
              <a:t>ефтина</a:t>
            </a:r>
            <a:endParaRPr lang="en-US" sz="2200" dirty="0"/>
          </a:p>
          <a:p>
            <a:endParaRPr lang="en-US" sz="2200"/>
          </a:p>
          <a:p>
            <a:endParaRPr lang="en-US" sz="2200"/>
          </a:p>
        </p:txBody>
      </p:sp>
    </p:spTree>
    <p:extLst>
      <p:ext uri="{BB962C8B-B14F-4D97-AF65-F5344CB8AC3E}">
        <p14:creationId xmlns:p14="http://schemas.microsoft.com/office/powerpoint/2010/main" val="3028585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EDC1A-D74C-484B-909A-C743F3358089}"/>
              </a:ext>
            </a:extLst>
          </p:cNvPr>
          <p:cNvSpPr>
            <a:spLocks noGrp="1"/>
          </p:cNvSpPr>
          <p:nvPr>
            <p:ph type="title"/>
          </p:nvPr>
        </p:nvSpPr>
        <p:spPr/>
        <p:txBody>
          <a:bodyPr/>
          <a:lstStyle/>
          <a:p>
            <a:r>
              <a:rPr lang="en-US" dirty="0" err="1"/>
              <a:t>Как</a:t>
            </a:r>
            <a:r>
              <a:rPr lang="en-US" dirty="0"/>
              <a:t> </a:t>
            </a:r>
            <a:r>
              <a:rPr lang="en-US" dirty="0" err="1"/>
              <a:t>го</a:t>
            </a:r>
            <a:r>
              <a:rPr lang="en-US" dirty="0"/>
              <a:t> </a:t>
            </a:r>
            <a:r>
              <a:rPr lang="en-US" dirty="0" err="1"/>
              <a:t>направихме</a:t>
            </a:r>
            <a:r>
              <a:rPr lang="en-US" dirty="0"/>
              <a:t>? /</a:t>
            </a:r>
            <a:r>
              <a:rPr lang="en-US" dirty="0" err="1"/>
              <a:t>хардуерната</a:t>
            </a:r>
            <a:r>
              <a:rPr lang="en-US" dirty="0"/>
              <a:t> </a:t>
            </a:r>
            <a:r>
              <a:rPr lang="en-US" dirty="0" err="1"/>
              <a:t>част</a:t>
            </a:r>
            <a:r>
              <a:rPr lang="en-US" dirty="0"/>
              <a:t>/</a:t>
            </a:r>
          </a:p>
        </p:txBody>
      </p:sp>
      <p:sp>
        <p:nvSpPr>
          <p:cNvPr id="3" name="Content Placeholder 2">
            <a:extLst>
              <a:ext uri="{FF2B5EF4-FFF2-40B4-BE49-F238E27FC236}">
                <a16:creationId xmlns:a16="http://schemas.microsoft.com/office/drawing/2014/main" id="{1B8BF593-C560-45B2-A73D-806231BF6994}"/>
              </a:ext>
            </a:extLst>
          </p:cNvPr>
          <p:cNvSpPr>
            <a:spLocks noGrp="1"/>
          </p:cNvSpPr>
          <p:nvPr>
            <p:ph idx="1"/>
          </p:nvPr>
        </p:nvSpPr>
        <p:spPr>
          <a:xfrm>
            <a:off x="2871018" y="2827642"/>
            <a:ext cx="5593862" cy="3365973"/>
          </a:xfrm>
        </p:spPr>
        <p:txBody>
          <a:bodyPr>
            <a:normAutofit/>
          </a:bodyPr>
          <a:lstStyle/>
          <a:p>
            <a:r>
              <a:rPr lang="en-US" err="1"/>
              <a:t>Проекта</a:t>
            </a:r>
            <a:r>
              <a:rPr lang="en-US" dirty="0"/>
              <a:t> е </a:t>
            </a:r>
            <a:r>
              <a:rPr lang="en-US" err="1"/>
              <a:t>съвкупност</a:t>
            </a:r>
            <a:r>
              <a:rPr lang="en-US" dirty="0"/>
              <a:t> </a:t>
            </a:r>
            <a:r>
              <a:rPr lang="en-US" err="1"/>
              <a:t>от</a:t>
            </a:r>
            <a:r>
              <a:rPr lang="en-US" dirty="0"/>
              <a:t> </a:t>
            </a:r>
            <a:r>
              <a:rPr lang="en-US" err="1"/>
              <a:t>хардуер</a:t>
            </a:r>
            <a:r>
              <a:rPr lang="en-US" dirty="0"/>
              <a:t> и </a:t>
            </a:r>
            <a:r>
              <a:rPr lang="en-US" err="1"/>
              <a:t>софтуер</a:t>
            </a:r>
            <a:r>
              <a:rPr lang="en-US" dirty="0"/>
              <a:t>. </a:t>
            </a:r>
            <a:r>
              <a:rPr lang="en-US" err="1"/>
              <a:t>Сензорите</a:t>
            </a:r>
            <a:r>
              <a:rPr lang="en-US" dirty="0"/>
              <a:t> </a:t>
            </a:r>
            <a:r>
              <a:rPr lang="en-US" err="1"/>
              <a:t>заемат</a:t>
            </a:r>
            <a:r>
              <a:rPr lang="en-US" dirty="0"/>
              <a:t> </a:t>
            </a:r>
            <a:r>
              <a:rPr lang="en-US" err="1"/>
              <a:t>главна</a:t>
            </a:r>
            <a:r>
              <a:rPr lang="en-US" dirty="0"/>
              <a:t> </a:t>
            </a:r>
            <a:r>
              <a:rPr lang="en-US" err="1"/>
              <a:t>роля</a:t>
            </a:r>
            <a:r>
              <a:rPr lang="en-US" dirty="0"/>
              <a:t> в </a:t>
            </a:r>
            <a:r>
              <a:rPr lang="en-US" err="1"/>
              <a:t>хардуерната</a:t>
            </a:r>
            <a:r>
              <a:rPr lang="en-US" dirty="0"/>
              <a:t> </a:t>
            </a:r>
            <a:r>
              <a:rPr lang="en-US" err="1"/>
              <a:t>част</a:t>
            </a:r>
            <a:r>
              <a:rPr lang="en-US" dirty="0"/>
              <a:t>. </a:t>
            </a:r>
            <a:r>
              <a:rPr lang="en-US" err="1"/>
              <a:t>Сензорите</a:t>
            </a:r>
            <a:r>
              <a:rPr lang="en-US" dirty="0"/>
              <a:t>, </a:t>
            </a:r>
            <a:r>
              <a:rPr lang="en-US" err="1"/>
              <a:t>които</a:t>
            </a:r>
            <a:r>
              <a:rPr lang="en-US" dirty="0"/>
              <a:t> </a:t>
            </a:r>
            <a:r>
              <a:rPr lang="en-US" err="1"/>
              <a:t>използваме</a:t>
            </a:r>
            <a:r>
              <a:rPr lang="en-US" dirty="0"/>
              <a:t> </a:t>
            </a:r>
            <a:r>
              <a:rPr lang="en-US" err="1"/>
              <a:t>са</a:t>
            </a:r>
            <a:r>
              <a:rPr lang="en-US"/>
              <a:t> DHT sensor, </a:t>
            </a:r>
            <a:r>
              <a:rPr lang="en-US">
                <a:ea typeface="+mn-lt"/>
                <a:cs typeface="+mn-lt"/>
              </a:rPr>
              <a:t>анемометър</a:t>
            </a:r>
            <a:r>
              <a:rPr lang="en-US"/>
              <a:t> (ветромер), </a:t>
            </a:r>
            <a:r>
              <a:rPr lang="en-US" err="1"/>
              <a:t>сензор</a:t>
            </a:r>
            <a:r>
              <a:rPr lang="en-US"/>
              <a:t> </a:t>
            </a:r>
            <a:r>
              <a:rPr lang="en-US" err="1"/>
              <a:t>за</a:t>
            </a:r>
            <a:r>
              <a:rPr lang="en-US"/>
              <a:t> </a:t>
            </a:r>
            <a:r>
              <a:rPr lang="en-US" err="1"/>
              <a:t>посока</a:t>
            </a:r>
            <a:r>
              <a:rPr lang="en-US"/>
              <a:t> </a:t>
            </a:r>
            <a:r>
              <a:rPr lang="en-US" err="1"/>
              <a:t>на</a:t>
            </a:r>
            <a:r>
              <a:rPr lang="en-US"/>
              <a:t> </a:t>
            </a:r>
            <a:r>
              <a:rPr lang="en-US" err="1"/>
              <a:t>вятъра</a:t>
            </a:r>
            <a:r>
              <a:rPr lang="en-US"/>
              <a:t>, </a:t>
            </a:r>
            <a:r>
              <a:rPr lang="en-US" err="1"/>
              <a:t>дъждомер</a:t>
            </a:r>
            <a:r>
              <a:rPr lang="en-US" dirty="0"/>
              <a:t> и  </a:t>
            </a:r>
            <a:br>
              <a:rPr lang="en-US" dirty="0"/>
            </a:br>
            <a:r>
              <a:rPr lang="en-US" err="1">
                <a:ea typeface="+mn-lt"/>
                <a:cs typeface="+mn-lt"/>
              </a:rPr>
              <a:t>барометричен</a:t>
            </a:r>
            <a:r>
              <a:rPr lang="en-US">
                <a:ea typeface="+mn-lt"/>
                <a:cs typeface="+mn-lt"/>
              </a:rPr>
              <a:t> </a:t>
            </a:r>
            <a:r>
              <a:rPr lang="en-US" err="1">
                <a:ea typeface="+mn-lt"/>
                <a:cs typeface="+mn-lt"/>
              </a:rPr>
              <a:t>сензор</a:t>
            </a:r>
            <a:r>
              <a:rPr lang="en-US"/>
              <a:t>. </a:t>
            </a:r>
            <a:r>
              <a:rPr lang="en-US" err="1"/>
              <a:t>Те</a:t>
            </a:r>
            <a:r>
              <a:rPr lang="en-US"/>
              <a:t> </a:t>
            </a:r>
            <a:r>
              <a:rPr lang="en-US" err="1"/>
              <a:t>изпращат</a:t>
            </a:r>
            <a:r>
              <a:rPr lang="en-US"/>
              <a:t> </a:t>
            </a:r>
            <a:r>
              <a:rPr lang="en-US" err="1"/>
              <a:t>данни</a:t>
            </a:r>
            <a:r>
              <a:rPr lang="en-US"/>
              <a:t> </a:t>
            </a:r>
            <a:r>
              <a:rPr lang="en-US" err="1"/>
              <a:t>към</a:t>
            </a:r>
            <a:r>
              <a:rPr lang="en-US"/>
              <a:t> </a:t>
            </a:r>
            <a:r>
              <a:rPr lang="en-US" err="1"/>
              <a:t>микроконтролера</a:t>
            </a:r>
            <a:r>
              <a:rPr lang="en-US"/>
              <a:t> </a:t>
            </a:r>
            <a:r>
              <a:rPr lang="en-US" err="1"/>
              <a:t>NodeMcu</a:t>
            </a:r>
            <a:r>
              <a:rPr lang="en-US" dirty="0"/>
              <a:t>. </a:t>
            </a:r>
          </a:p>
        </p:txBody>
      </p:sp>
      <p:pic>
        <p:nvPicPr>
          <p:cNvPr id="4" name="Picture 4" descr="A close up of a lamp&#10;&#10;Description generated with high confidence">
            <a:extLst>
              <a:ext uri="{FF2B5EF4-FFF2-40B4-BE49-F238E27FC236}">
                <a16:creationId xmlns:a16="http://schemas.microsoft.com/office/drawing/2014/main" id="{DBE2D82E-29FC-45FC-8164-DFE9871809E9}"/>
              </a:ext>
            </a:extLst>
          </p:cNvPr>
          <p:cNvPicPr>
            <a:picLocks noChangeAspect="1"/>
          </p:cNvPicPr>
          <p:nvPr/>
        </p:nvPicPr>
        <p:blipFill>
          <a:blip r:embed="rId2"/>
          <a:stretch>
            <a:fillRect/>
          </a:stretch>
        </p:blipFill>
        <p:spPr>
          <a:xfrm>
            <a:off x="8602251" y="3263326"/>
            <a:ext cx="3591427" cy="3591427"/>
          </a:xfrm>
          <a:prstGeom prst="rect">
            <a:avLst/>
          </a:prstGeom>
        </p:spPr>
      </p:pic>
      <p:pic>
        <p:nvPicPr>
          <p:cNvPr id="8" name="Picture 8" descr="A circuit board&#10;&#10;Description generated with very high confidence">
            <a:extLst>
              <a:ext uri="{FF2B5EF4-FFF2-40B4-BE49-F238E27FC236}">
                <a16:creationId xmlns:a16="http://schemas.microsoft.com/office/drawing/2014/main" id="{90464232-E87A-422D-8154-8D51867C90FF}"/>
              </a:ext>
            </a:extLst>
          </p:cNvPr>
          <p:cNvPicPr>
            <a:picLocks noChangeAspect="1"/>
          </p:cNvPicPr>
          <p:nvPr/>
        </p:nvPicPr>
        <p:blipFill>
          <a:blip r:embed="rId3"/>
          <a:stretch>
            <a:fillRect/>
          </a:stretch>
        </p:blipFill>
        <p:spPr>
          <a:xfrm>
            <a:off x="503321" y="3982453"/>
            <a:ext cx="2743200" cy="2743200"/>
          </a:xfrm>
          <a:prstGeom prst="rect">
            <a:avLst/>
          </a:prstGeom>
        </p:spPr>
      </p:pic>
    </p:spTree>
    <p:extLst>
      <p:ext uri="{BB962C8B-B14F-4D97-AF65-F5344CB8AC3E}">
        <p14:creationId xmlns:p14="http://schemas.microsoft.com/office/powerpoint/2010/main" val="3501116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DA454-C75F-4433-85FA-14BE8F68F790}"/>
              </a:ext>
            </a:extLst>
          </p:cNvPr>
          <p:cNvSpPr>
            <a:spLocks noGrp="1"/>
          </p:cNvSpPr>
          <p:nvPr>
            <p:ph type="title"/>
          </p:nvPr>
        </p:nvSpPr>
        <p:spPr/>
        <p:txBody>
          <a:bodyPr/>
          <a:lstStyle/>
          <a:p>
            <a:r>
              <a:rPr lang="en-US" dirty="0" err="1"/>
              <a:t>Някои</a:t>
            </a:r>
            <a:r>
              <a:rPr lang="en-US" dirty="0"/>
              <a:t> </a:t>
            </a:r>
            <a:r>
              <a:rPr lang="en-US" dirty="0" err="1"/>
              <a:t>сензори</a:t>
            </a:r>
          </a:p>
        </p:txBody>
      </p:sp>
      <p:pic>
        <p:nvPicPr>
          <p:cNvPr id="4" name="Picture 4" descr="A circuit board&#10;&#10;Description generated with very high confidence">
            <a:extLst>
              <a:ext uri="{FF2B5EF4-FFF2-40B4-BE49-F238E27FC236}">
                <a16:creationId xmlns:a16="http://schemas.microsoft.com/office/drawing/2014/main" id="{592C07B1-CDE7-44E0-A1CF-96983997EED2}"/>
              </a:ext>
            </a:extLst>
          </p:cNvPr>
          <p:cNvPicPr>
            <a:picLocks noGrp="1" noChangeAspect="1"/>
          </p:cNvPicPr>
          <p:nvPr>
            <p:ph idx="1"/>
          </p:nvPr>
        </p:nvPicPr>
        <p:blipFill>
          <a:blip r:embed="rId3"/>
          <a:stretch>
            <a:fillRect/>
          </a:stretch>
        </p:blipFill>
        <p:spPr>
          <a:xfrm>
            <a:off x="900069" y="2644855"/>
            <a:ext cx="3318936" cy="3318936"/>
          </a:xfrm>
        </p:spPr>
      </p:pic>
      <p:pic>
        <p:nvPicPr>
          <p:cNvPr id="6" name="Picture 6" descr="A close up of a metal pole&#10;&#10;Description generated with high confidence">
            <a:extLst>
              <a:ext uri="{FF2B5EF4-FFF2-40B4-BE49-F238E27FC236}">
                <a16:creationId xmlns:a16="http://schemas.microsoft.com/office/drawing/2014/main" id="{C8C15809-D258-409C-91EC-8F1276A9671F}"/>
              </a:ext>
            </a:extLst>
          </p:cNvPr>
          <p:cNvPicPr>
            <a:picLocks noChangeAspect="1"/>
          </p:cNvPicPr>
          <p:nvPr/>
        </p:nvPicPr>
        <p:blipFill>
          <a:blip r:embed="rId4"/>
          <a:stretch>
            <a:fillRect/>
          </a:stretch>
        </p:blipFill>
        <p:spPr>
          <a:xfrm>
            <a:off x="8495323" y="2797805"/>
            <a:ext cx="2743200" cy="3001313"/>
          </a:xfrm>
          <a:prstGeom prst="rect">
            <a:avLst/>
          </a:prstGeom>
        </p:spPr>
      </p:pic>
      <p:pic>
        <p:nvPicPr>
          <p:cNvPr id="8" name="Picture 8" descr="A picture containing table, game&#10;&#10;Description generated with very high confidence">
            <a:extLst>
              <a:ext uri="{FF2B5EF4-FFF2-40B4-BE49-F238E27FC236}">
                <a16:creationId xmlns:a16="http://schemas.microsoft.com/office/drawing/2014/main" id="{1726CCA5-2B3A-4C80-BF10-5B6209AFC232}"/>
              </a:ext>
            </a:extLst>
          </p:cNvPr>
          <p:cNvPicPr>
            <a:picLocks noChangeAspect="1"/>
          </p:cNvPicPr>
          <p:nvPr/>
        </p:nvPicPr>
        <p:blipFill>
          <a:blip r:embed="rId5"/>
          <a:stretch>
            <a:fillRect/>
          </a:stretch>
        </p:blipFill>
        <p:spPr>
          <a:xfrm>
            <a:off x="4597400" y="2497765"/>
            <a:ext cx="3563815" cy="3611162"/>
          </a:xfrm>
          <a:prstGeom prst="rect">
            <a:avLst/>
          </a:prstGeom>
        </p:spPr>
      </p:pic>
    </p:spTree>
    <p:extLst>
      <p:ext uri="{BB962C8B-B14F-4D97-AF65-F5344CB8AC3E}">
        <p14:creationId xmlns:p14="http://schemas.microsoft.com/office/powerpoint/2010/main" val="372566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ADC80-0A67-4A6D-A57D-26B3EA1BE5E4}"/>
              </a:ext>
            </a:extLst>
          </p:cNvPr>
          <p:cNvSpPr>
            <a:spLocks noGrp="1"/>
          </p:cNvSpPr>
          <p:nvPr>
            <p:ph type="title"/>
          </p:nvPr>
        </p:nvSpPr>
        <p:spPr/>
        <p:txBody>
          <a:bodyPr/>
          <a:lstStyle/>
          <a:p>
            <a:r>
              <a:rPr lang="en-US" dirty="0" err="1">
                <a:ea typeface="+mj-lt"/>
                <a:cs typeface="+mj-lt"/>
              </a:rPr>
              <a:t>Как</a:t>
            </a:r>
            <a:r>
              <a:rPr lang="en-US" dirty="0">
                <a:ea typeface="+mj-lt"/>
                <a:cs typeface="+mj-lt"/>
              </a:rPr>
              <a:t> </a:t>
            </a:r>
            <a:r>
              <a:rPr lang="en-US" dirty="0" err="1">
                <a:ea typeface="+mj-lt"/>
                <a:cs typeface="+mj-lt"/>
              </a:rPr>
              <a:t>го</a:t>
            </a:r>
            <a:r>
              <a:rPr lang="en-US" dirty="0">
                <a:ea typeface="+mj-lt"/>
                <a:cs typeface="+mj-lt"/>
              </a:rPr>
              <a:t> </a:t>
            </a:r>
            <a:r>
              <a:rPr lang="en-US" dirty="0" err="1">
                <a:ea typeface="+mj-lt"/>
                <a:cs typeface="+mj-lt"/>
              </a:rPr>
              <a:t>направихме</a:t>
            </a:r>
            <a:r>
              <a:rPr lang="en-US" dirty="0">
                <a:ea typeface="+mj-lt"/>
                <a:cs typeface="+mj-lt"/>
              </a:rPr>
              <a:t>? /</a:t>
            </a:r>
            <a:r>
              <a:rPr lang="en-US" dirty="0" err="1">
                <a:ea typeface="+mj-lt"/>
                <a:cs typeface="+mj-lt"/>
              </a:rPr>
              <a:t>софтуерната</a:t>
            </a:r>
            <a:r>
              <a:rPr lang="en-US" dirty="0">
                <a:ea typeface="+mj-lt"/>
                <a:cs typeface="+mj-lt"/>
              </a:rPr>
              <a:t> </a:t>
            </a:r>
            <a:r>
              <a:rPr lang="en-US" dirty="0" err="1">
                <a:ea typeface="+mj-lt"/>
                <a:cs typeface="+mj-lt"/>
              </a:rPr>
              <a:t>част</a:t>
            </a:r>
            <a:r>
              <a:rPr lang="en-US" dirty="0">
                <a:ea typeface="+mj-lt"/>
                <a:cs typeface="+mj-lt"/>
              </a:rPr>
              <a:t>/</a:t>
            </a:r>
            <a:endParaRPr lang="en-US" dirty="0"/>
          </a:p>
        </p:txBody>
      </p:sp>
      <p:sp>
        <p:nvSpPr>
          <p:cNvPr id="3" name="Content Placeholder 2">
            <a:extLst>
              <a:ext uri="{FF2B5EF4-FFF2-40B4-BE49-F238E27FC236}">
                <a16:creationId xmlns:a16="http://schemas.microsoft.com/office/drawing/2014/main" id="{72933328-9210-41BB-AE50-DD1ADF921560}"/>
              </a:ext>
            </a:extLst>
          </p:cNvPr>
          <p:cNvSpPr>
            <a:spLocks noGrp="1"/>
          </p:cNvSpPr>
          <p:nvPr>
            <p:ph sz="half" idx="1"/>
          </p:nvPr>
        </p:nvSpPr>
        <p:spPr/>
        <p:txBody>
          <a:bodyPr/>
          <a:lstStyle/>
          <a:p>
            <a:r>
              <a:rPr lang="en-US" dirty="0" err="1"/>
              <a:t>Кодът</a:t>
            </a:r>
            <a:r>
              <a:rPr lang="en-US" dirty="0"/>
              <a:t> </a:t>
            </a:r>
            <a:r>
              <a:rPr lang="en-US" dirty="0" err="1"/>
              <a:t>за</a:t>
            </a:r>
            <a:r>
              <a:rPr lang="en-US" dirty="0"/>
              <a:t> Node </a:t>
            </a:r>
            <a:r>
              <a:rPr lang="en-US" dirty="0" err="1"/>
              <a:t>Mcu</a:t>
            </a:r>
            <a:r>
              <a:rPr lang="en-US" dirty="0"/>
              <a:t> </a:t>
            </a:r>
            <a:r>
              <a:rPr lang="en-US" dirty="0" err="1"/>
              <a:t>бе</a:t>
            </a:r>
            <a:r>
              <a:rPr lang="en-US" dirty="0"/>
              <a:t> </a:t>
            </a:r>
            <a:r>
              <a:rPr lang="en-US" dirty="0" err="1"/>
              <a:t>написан</a:t>
            </a:r>
            <a:r>
              <a:rPr lang="en-US" dirty="0"/>
              <a:t> </a:t>
            </a:r>
            <a:r>
              <a:rPr lang="en-US" dirty="0" err="1"/>
              <a:t>на</a:t>
            </a:r>
            <a:r>
              <a:rPr lang="en-US" dirty="0"/>
              <a:t> Arduino IDE.</a:t>
            </a:r>
          </a:p>
          <a:p>
            <a:r>
              <a:rPr lang="en-US" dirty="0" err="1"/>
              <a:t>Кодът</a:t>
            </a:r>
            <a:r>
              <a:rPr lang="en-US" dirty="0"/>
              <a:t> </a:t>
            </a:r>
            <a:r>
              <a:rPr lang="en-US" dirty="0" err="1"/>
              <a:t>за</a:t>
            </a:r>
            <a:r>
              <a:rPr lang="en-US" dirty="0"/>
              <a:t> </a:t>
            </a:r>
            <a:r>
              <a:rPr lang="en-US" dirty="0" err="1"/>
              <a:t>сайта</a:t>
            </a:r>
            <a:r>
              <a:rPr lang="en-US" dirty="0"/>
              <a:t> </a:t>
            </a:r>
            <a:r>
              <a:rPr lang="en-US" dirty="0" err="1"/>
              <a:t>бе</a:t>
            </a:r>
            <a:r>
              <a:rPr lang="en-US" dirty="0"/>
              <a:t> </a:t>
            </a:r>
            <a:r>
              <a:rPr lang="en-US" dirty="0" err="1"/>
              <a:t>написан</a:t>
            </a:r>
            <a:r>
              <a:rPr lang="en-US" dirty="0"/>
              <a:t> </a:t>
            </a:r>
            <a:r>
              <a:rPr lang="en-US" dirty="0" err="1"/>
              <a:t>на</a:t>
            </a:r>
            <a:r>
              <a:rPr lang="en-US" dirty="0"/>
              <a:t> Visual Studio Code.</a:t>
            </a:r>
          </a:p>
          <a:p>
            <a:endParaRPr lang="en-US"/>
          </a:p>
        </p:txBody>
      </p:sp>
      <p:pic>
        <p:nvPicPr>
          <p:cNvPr id="11" name="Picture 11" descr="A screenshot of a cell phone&#10;&#10;Description generated with very high confidence">
            <a:extLst>
              <a:ext uri="{FF2B5EF4-FFF2-40B4-BE49-F238E27FC236}">
                <a16:creationId xmlns:a16="http://schemas.microsoft.com/office/drawing/2014/main" id="{762255A6-4B33-4AFC-B930-CA00F8371BBC}"/>
              </a:ext>
            </a:extLst>
          </p:cNvPr>
          <p:cNvPicPr>
            <a:picLocks noChangeAspect="1"/>
          </p:cNvPicPr>
          <p:nvPr/>
        </p:nvPicPr>
        <p:blipFill>
          <a:blip r:embed="rId2"/>
          <a:stretch>
            <a:fillRect/>
          </a:stretch>
        </p:blipFill>
        <p:spPr>
          <a:xfrm>
            <a:off x="7270788" y="2428607"/>
            <a:ext cx="4315284" cy="3799861"/>
          </a:xfrm>
          <a:prstGeom prst="rect">
            <a:avLst/>
          </a:prstGeom>
        </p:spPr>
      </p:pic>
    </p:spTree>
    <p:extLst>
      <p:ext uri="{BB962C8B-B14F-4D97-AF65-F5344CB8AC3E}">
        <p14:creationId xmlns:p14="http://schemas.microsoft.com/office/powerpoint/2010/main" val="3585369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0F82E3E-E291-4077-9561-D03BD8817A6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13" name="Picture 12">
              <a:extLst>
                <a:ext uri="{FF2B5EF4-FFF2-40B4-BE49-F238E27FC236}">
                  <a16:creationId xmlns:a16="http://schemas.microsoft.com/office/drawing/2014/main" id="{064A9319-91FB-4B4F-815A-A046C6378C9E}"/>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1365E65E-138F-4485-AA9E-188DF346CF4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82DE2924-A79E-4612-8899-041380003243}"/>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6" name="Picture 15">
              <a:extLst>
                <a:ext uri="{FF2B5EF4-FFF2-40B4-BE49-F238E27FC236}">
                  <a16:creationId xmlns:a16="http://schemas.microsoft.com/office/drawing/2014/main" id="{594B8494-882E-4FE9-BFAD-26515587462C}"/>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cxnSp>
        <p:nvCxnSpPr>
          <p:cNvPr id="18" name="Straight Connector 17">
            <a:extLst>
              <a:ext uri="{FF2B5EF4-FFF2-40B4-BE49-F238E27FC236}">
                <a16:creationId xmlns:a16="http://schemas.microsoft.com/office/drawing/2014/main" id="{9A5BFCFB-CCDF-43A8-888F-E16CF73D2F8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4A8983F0-7B3A-4418-8701-68E9CA2AED3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1" name="Rectangle 20">
              <a:extLst>
                <a:ext uri="{FF2B5EF4-FFF2-40B4-BE49-F238E27FC236}">
                  <a16:creationId xmlns:a16="http://schemas.microsoft.com/office/drawing/2014/main" id="{0EC70F26-6C2F-4FF4-9892-FBDABF45F1B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3F5A270E-3F18-4580-A3AD-796F2FFAA02F}"/>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23" name="Picture 22">
                <a:extLst>
                  <a:ext uri="{FF2B5EF4-FFF2-40B4-BE49-F238E27FC236}">
                    <a16:creationId xmlns:a16="http://schemas.microsoft.com/office/drawing/2014/main" id="{E8D29381-D504-4491-8AF8-F62883DE3111}"/>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4" name="Rectangle 23">
                <a:extLst>
                  <a:ext uri="{FF2B5EF4-FFF2-40B4-BE49-F238E27FC236}">
                    <a16:creationId xmlns:a16="http://schemas.microsoft.com/office/drawing/2014/main" id="{B5BD9536-8B76-4DF0-B8F7-0549CC111D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5" name="Picture 24">
                <a:extLst>
                  <a:ext uri="{FF2B5EF4-FFF2-40B4-BE49-F238E27FC236}">
                    <a16:creationId xmlns:a16="http://schemas.microsoft.com/office/drawing/2014/main" id="{BDECCCDF-9FB2-40A1-9379-BD2C2245D8FF}"/>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26" name="Picture 25">
                <a:extLst>
                  <a:ext uri="{FF2B5EF4-FFF2-40B4-BE49-F238E27FC236}">
                    <a16:creationId xmlns:a16="http://schemas.microsoft.com/office/drawing/2014/main" id="{5339C017-9A98-4397-9A19-7C32104D6670}"/>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sp>
        <p:nvSpPr>
          <p:cNvPr id="2" name="Title 1">
            <a:extLst>
              <a:ext uri="{FF2B5EF4-FFF2-40B4-BE49-F238E27FC236}">
                <a16:creationId xmlns:a16="http://schemas.microsoft.com/office/drawing/2014/main" id="{ED325E3F-3D90-4792-B983-4F53E7718197}"/>
              </a:ext>
            </a:extLst>
          </p:cNvPr>
          <p:cNvSpPr>
            <a:spLocks noGrp="1"/>
          </p:cNvSpPr>
          <p:nvPr>
            <p:ph type="title"/>
          </p:nvPr>
        </p:nvSpPr>
        <p:spPr>
          <a:xfrm>
            <a:off x="1102619" y="4404852"/>
            <a:ext cx="9989677" cy="1054745"/>
          </a:xfrm>
        </p:spPr>
        <p:txBody>
          <a:bodyPr vert="horz" lIns="91440" tIns="45720" rIns="91440" bIns="45720" rtlCol="0" anchor="b">
            <a:normAutofit/>
          </a:bodyPr>
          <a:lstStyle/>
          <a:p>
            <a:r>
              <a:rPr lang="en-US" sz="5400" dirty="0" err="1"/>
              <a:t>Бъдещи</a:t>
            </a:r>
            <a:r>
              <a:rPr lang="en-US" sz="5400" dirty="0"/>
              <a:t> </a:t>
            </a:r>
            <a:r>
              <a:rPr lang="en-US" sz="5400" dirty="0" err="1"/>
              <a:t>планове</a:t>
            </a:r>
          </a:p>
        </p:txBody>
      </p:sp>
      <p:sp>
        <p:nvSpPr>
          <p:cNvPr id="28" name="Rectangle 27">
            <a:extLst>
              <a:ext uri="{FF2B5EF4-FFF2-40B4-BE49-F238E27FC236}">
                <a16:creationId xmlns:a16="http://schemas.microsoft.com/office/drawing/2014/main" id="{2E2C404C-D4AE-4C1C-A675-EF7605842E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9999652"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picture containing person, indoor, holding, hand&#10;&#10;Description generated with very high confidence">
            <a:extLst>
              <a:ext uri="{FF2B5EF4-FFF2-40B4-BE49-F238E27FC236}">
                <a16:creationId xmlns:a16="http://schemas.microsoft.com/office/drawing/2014/main" id="{A3F635B1-19C4-4F3C-91D7-32B45728815D}"/>
              </a:ext>
            </a:extLst>
          </p:cNvPr>
          <p:cNvPicPr>
            <a:picLocks noChangeAspect="1"/>
          </p:cNvPicPr>
          <p:nvPr/>
        </p:nvPicPr>
        <p:blipFill>
          <a:blip r:embed="rId8"/>
          <a:stretch>
            <a:fillRect/>
          </a:stretch>
        </p:blipFill>
        <p:spPr>
          <a:xfrm>
            <a:off x="2229448" y="1187470"/>
            <a:ext cx="7751190" cy="2924797"/>
          </a:xfrm>
          <a:prstGeom prst="rect">
            <a:avLst/>
          </a:prstGeom>
        </p:spPr>
      </p:pic>
      <p:cxnSp>
        <p:nvCxnSpPr>
          <p:cNvPr id="30" name="Straight Connector 29">
            <a:extLst>
              <a:ext uri="{FF2B5EF4-FFF2-40B4-BE49-F238E27FC236}">
                <a16:creationId xmlns:a16="http://schemas.microsoft.com/office/drawing/2014/main" id="{A3B8160F-915C-485D-B2FB-ACDDE0E8227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8448" y="5501254"/>
            <a:ext cx="960372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843013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Органичен">
  <a:themeElements>
    <a:clrScheme name="Органичен">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Органичен">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Органичен">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0</TotalTime>
  <Words>473</Words>
  <Application>Microsoft Office PowerPoint</Application>
  <PresentationFormat>Widescreen</PresentationFormat>
  <Paragraphs>35</Paragraphs>
  <Slides>11</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Garamond</vt:lpstr>
      <vt:lpstr>Органичен</vt:lpstr>
      <vt:lpstr>Метеорологична станция</vt:lpstr>
      <vt:lpstr>Технологии използвани в проекта</vt:lpstr>
      <vt:lpstr>Резюме</vt:lpstr>
      <vt:lpstr>PowerPoint Presentation</vt:lpstr>
      <vt:lpstr>Плюсове и минуси</vt:lpstr>
      <vt:lpstr>Как го направихме? /хардуерната част/</vt:lpstr>
      <vt:lpstr>Някои сензори</vt:lpstr>
      <vt:lpstr>Как го направихме? /софтуерната част/</vt:lpstr>
      <vt:lpstr>Бъдещи планове</vt:lpstr>
      <vt:lpstr>Използвана литература.</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Мартин Валентинов Атанасов</dc:creator>
  <cp:lastModifiedBy>Мартин Валентинов Атанасов</cp:lastModifiedBy>
  <cp:revision>225</cp:revision>
  <dcterms:created xsi:type="dcterms:W3CDTF">2020-01-31T16:28:44Z</dcterms:created>
  <dcterms:modified xsi:type="dcterms:W3CDTF">2020-03-02T12:45:28Z</dcterms:modified>
</cp:coreProperties>
</file>